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3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5" d="100"/>
          <a:sy n="45" d="100"/>
        </p:scale>
        <p:origin x="219" y="3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20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0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4439"/>
            <a:ext cx="18288000" cy="10273030"/>
          </a:xfrm>
          <a:custGeom>
            <a:avLst/>
            <a:gdLst/>
            <a:ahLst/>
            <a:cxnLst/>
            <a:rect l="l" t="t" r="r" b="b"/>
            <a:pathLst>
              <a:path w="18288000" h="10273030">
                <a:moveTo>
                  <a:pt x="18287998" y="10272560"/>
                </a:moveTo>
                <a:lnTo>
                  <a:pt x="0" y="10272560"/>
                </a:lnTo>
                <a:lnTo>
                  <a:pt x="0" y="10229242"/>
                </a:lnTo>
                <a:lnTo>
                  <a:pt x="18287998" y="0"/>
                </a:lnTo>
                <a:lnTo>
                  <a:pt x="18287998" y="10272560"/>
                </a:lnTo>
                <a:close/>
              </a:path>
            </a:pathLst>
          </a:custGeom>
          <a:solidFill>
            <a:srgbClr val="535353">
              <a:alpha val="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1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758797" y="10287000"/>
                </a:moveTo>
                <a:lnTo>
                  <a:pt x="0" y="8528190"/>
                </a:lnTo>
                <a:lnTo>
                  <a:pt x="0" y="10287000"/>
                </a:lnTo>
                <a:lnTo>
                  <a:pt x="1758797" y="10287000"/>
                </a:lnTo>
                <a:close/>
              </a:path>
              <a:path w="18288000" h="10287000">
                <a:moveTo>
                  <a:pt x="18288000" y="0"/>
                </a:moveTo>
                <a:lnTo>
                  <a:pt x="16531031" y="0"/>
                </a:lnTo>
                <a:lnTo>
                  <a:pt x="18288000" y="1756956"/>
                </a:lnTo>
                <a:lnTo>
                  <a:pt x="18288000" y="0"/>
                </a:lnTo>
                <a:close/>
              </a:path>
            </a:pathLst>
          </a:custGeom>
          <a:solidFill>
            <a:srgbClr val="203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1026743"/>
            <a:ext cx="18288000" cy="8924925"/>
          </a:xfrm>
          <a:custGeom>
            <a:avLst/>
            <a:gdLst/>
            <a:ahLst/>
            <a:cxnLst/>
            <a:rect l="l" t="t" r="r" b="b"/>
            <a:pathLst>
              <a:path w="18288000" h="8924925">
                <a:moveTo>
                  <a:pt x="5738165" y="248831"/>
                </a:moveTo>
                <a:lnTo>
                  <a:pt x="5733135" y="199161"/>
                </a:lnTo>
                <a:lnTo>
                  <a:pt x="5718721" y="152869"/>
                </a:lnTo>
                <a:lnTo>
                  <a:pt x="5695912" y="110947"/>
                </a:lnTo>
                <a:lnTo>
                  <a:pt x="5665736" y="74383"/>
                </a:lnTo>
                <a:lnTo>
                  <a:pt x="5629186" y="44208"/>
                </a:lnTo>
                <a:lnTo>
                  <a:pt x="5587250" y="21412"/>
                </a:lnTo>
                <a:lnTo>
                  <a:pt x="5540959" y="6997"/>
                </a:lnTo>
                <a:lnTo>
                  <a:pt x="5491302" y="1968"/>
                </a:lnTo>
                <a:lnTo>
                  <a:pt x="0" y="1968"/>
                </a:lnTo>
                <a:lnTo>
                  <a:pt x="0" y="1311859"/>
                </a:lnTo>
                <a:lnTo>
                  <a:pt x="5491302" y="1311859"/>
                </a:lnTo>
                <a:lnTo>
                  <a:pt x="5540959" y="1306830"/>
                </a:lnTo>
                <a:lnTo>
                  <a:pt x="5587250" y="1292415"/>
                </a:lnTo>
                <a:lnTo>
                  <a:pt x="5629186" y="1269606"/>
                </a:lnTo>
                <a:lnTo>
                  <a:pt x="5665736" y="1239431"/>
                </a:lnTo>
                <a:lnTo>
                  <a:pt x="5695912" y="1202880"/>
                </a:lnTo>
                <a:lnTo>
                  <a:pt x="5718721" y="1160945"/>
                </a:lnTo>
                <a:lnTo>
                  <a:pt x="5733135" y="1114653"/>
                </a:lnTo>
                <a:lnTo>
                  <a:pt x="5738165" y="1064996"/>
                </a:lnTo>
                <a:lnTo>
                  <a:pt x="5738165" y="248831"/>
                </a:lnTo>
                <a:close/>
              </a:path>
              <a:path w="18288000" h="8924925">
                <a:moveTo>
                  <a:pt x="8445856" y="2946120"/>
                </a:moveTo>
                <a:lnTo>
                  <a:pt x="8436038" y="2881896"/>
                </a:lnTo>
                <a:lnTo>
                  <a:pt x="8422018" y="2838094"/>
                </a:lnTo>
                <a:lnTo>
                  <a:pt x="8403006" y="2796756"/>
                </a:lnTo>
                <a:lnTo>
                  <a:pt x="8379371" y="2758236"/>
                </a:lnTo>
                <a:lnTo>
                  <a:pt x="8351482" y="2722892"/>
                </a:lnTo>
                <a:lnTo>
                  <a:pt x="8319681" y="2691092"/>
                </a:lnTo>
                <a:lnTo>
                  <a:pt x="8284350" y="2663202"/>
                </a:lnTo>
                <a:lnTo>
                  <a:pt x="8245818" y="2639568"/>
                </a:lnTo>
                <a:lnTo>
                  <a:pt x="8204479" y="2620568"/>
                </a:lnTo>
                <a:lnTo>
                  <a:pt x="8160677" y="2606535"/>
                </a:lnTo>
                <a:lnTo>
                  <a:pt x="8114779" y="2597861"/>
                </a:lnTo>
                <a:lnTo>
                  <a:pt x="8067141" y="2594889"/>
                </a:lnTo>
                <a:lnTo>
                  <a:pt x="1991982" y="2594889"/>
                </a:lnTo>
                <a:lnTo>
                  <a:pt x="1944344" y="2597861"/>
                </a:lnTo>
                <a:lnTo>
                  <a:pt x="1898434" y="2606535"/>
                </a:lnTo>
                <a:lnTo>
                  <a:pt x="1854631" y="2620568"/>
                </a:lnTo>
                <a:lnTo>
                  <a:pt x="1813293" y="2639568"/>
                </a:lnTo>
                <a:lnTo>
                  <a:pt x="1774774" y="2663202"/>
                </a:lnTo>
                <a:lnTo>
                  <a:pt x="1739430" y="2691092"/>
                </a:lnTo>
                <a:lnTo>
                  <a:pt x="1707642" y="2722892"/>
                </a:lnTo>
                <a:lnTo>
                  <a:pt x="1679740" y="2758236"/>
                </a:lnTo>
                <a:lnTo>
                  <a:pt x="1656105" y="2796756"/>
                </a:lnTo>
                <a:lnTo>
                  <a:pt x="1637106" y="2838094"/>
                </a:lnTo>
                <a:lnTo>
                  <a:pt x="1623085" y="2881896"/>
                </a:lnTo>
                <a:lnTo>
                  <a:pt x="1614398" y="2927807"/>
                </a:lnTo>
                <a:lnTo>
                  <a:pt x="1611426" y="2975445"/>
                </a:lnTo>
                <a:lnTo>
                  <a:pt x="1611426" y="8559775"/>
                </a:lnTo>
                <a:lnTo>
                  <a:pt x="1614398" y="8607412"/>
                </a:lnTo>
                <a:lnTo>
                  <a:pt x="1623085" y="8653323"/>
                </a:lnTo>
                <a:lnTo>
                  <a:pt x="1637106" y="8697125"/>
                </a:lnTo>
                <a:lnTo>
                  <a:pt x="1656105" y="8738464"/>
                </a:lnTo>
                <a:lnTo>
                  <a:pt x="1679740" y="8776983"/>
                </a:lnTo>
                <a:lnTo>
                  <a:pt x="1707642" y="8812327"/>
                </a:lnTo>
                <a:lnTo>
                  <a:pt x="1739430" y="8844128"/>
                </a:lnTo>
                <a:lnTo>
                  <a:pt x="1774774" y="8872017"/>
                </a:lnTo>
                <a:lnTo>
                  <a:pt x="1813293" y="8895651"/>
                </a:lnTo>
                <a:lnTo>
                  <a:pt x="1854631" y="8914651"/>
                </a:lnTo>
                <a:lnTo>
                  <a:pt x="1885403" y="8924506"/>
                </a:lnTo>
                <a:lnTo>
                  <a:pt x="8173720" y="8924506"/>
                </a:lnTo>
                <a:lnTo>
                  <a:pt x="8245818" y="8895651"/>
                </a:lnTo>
                <a:lnTo>
                  <a:pt x="8284350" y="8872017"/>
                </a:lnTo>
                <a:lnTo>
                  <a:pt x="8319681" y="8844128"/>
                </a:lnTo>
                <a:lnTo>
                  <a:pt x="8351482" y="8812327"/>
                </a:lnTo>
                <a:lnTo>
                  <a:pt x="8379371" y="8776983"/>
                </a:lnTo>
                <a:lnTo>
                  <a:pt x="8403006" y="8738464"/>
                </a:lnTo>
                <a:lnTo>
                  <a:pt x="8422018" y="8697125"/>
                </a:lnTo>
                <a:lnTo>
                  <a:pt x="8436038" y="8653323"/>
                </a:lnTo>
                <a:lnTo>
                  <a:pt x="8444713" y="8607412"/>
                </a:lnTo>
                <a:lnTo>
                  <a:pt x="8445856" y="8589099"/>
                </a:lnTo>
                <a:lnTo>
                  <a:pt x="8445856" y="2946120"/>
                </a:lnTo>
                <a:close/>
              </a:path>
              <a:path w="18288000" h="8924925">
                <a:moveTo>
                  <a:pt x="16983291" y="3078657"/>
                </a:moveTo>
                <a:lnTo>
                  <a:pt x="16980332" y="3031210"/>
                </a:lnTo>
                <a:lnTo>
                  <a:pt x="16971696" y="2985490"/>
                </a:lnTo>
                <a:lnTo>
                  <a:pt x="16957726" y="2941878"/>
                </a:lnTo>
                <a:lnTo>
                  <a:pt x="16938790" y="2900705"/>
                </a:lnTo>
                <a:lnTo>
                  <a:pt x="16915257" y="2862338"/>
                </a:lnTo>
                <a:lnTo>
                  <a:pt x="16887482" y="2827147"/>
                </a:lnTo>
                <a:lnTo>
                  <a:pt x="16855809" y="2795473"/>
                </a:lnTo>
                <a:lnTo>
                  <a:pt x="16820617" y="2767698"/>
                </a:lnTo>
                <a:lnTo>
                  <a:pt x="16782263" y="2744165"/>
                </a:lnTo>
                <a:lnTo>
                  <a:pt x="16741089" y="2725229"/>
                </a:lnTo>
                <a:lnTo>
                  <a:pt x="16697465" y="2711272"/>
                </a:lnTo>
                <a:lnTo>
                  <a:pt x="16651745" y="2702623"/>
                </a:lnTo>
                <a:lnTo>
                  <a:pt x="16604310" y="2699664"/>
                </a:lnTo>
                <a:lnTo>
                  <a:pt x="10867441" y="2699664"/>
                </a:lnTo>
                <a:lnTo>
                  <a:pt x="10820006" y="2702623"/>
                </a:lnTo>
                <a:lnTo>
                  <a:pt x="10774299" y="2711272"/>
                </a:lnTo>
                <a:lnTo>
                  <a:pt x="10730675" y="2725229"/>
                </a:lnTo>
                <a:lnTo>
                  <a:pt x="10689501" y="2744165"/>
                </a:lnTo>
                <a:lnTo>
                  <a:pt x="10651134" y="2767698"/>
                </a:lnTo>
                <a:lnTo>
                  <a:pt x="10615943" y="2795473"/>
                </a:lnTo>
                <a:lnTo>
                  <a:pt x="10584282" y="2827147"/>
                </a:lnTo>
                <a:lnTo>
                  <a:pt x="10556494" y="2862338"/>
                </a:lnTo>
                <a:lnTo>
                  <a:pt x="10532961" y="2900705"/>
                </a:lnTo>
                <a:lnTo>
                  <a:pt x="10514038" y="2941878"/>
                </a:lnTo>
                <a:lnTo>
                  <a:pt x="10500068" y="2985490"/>
                </a:lnTo>
                <a:lnTo>
                  <a:pt x="10491419" y="3031210"/>
                </a:lnTo>
                <a:lnTo>
                  <a:pt x="10488460" y="3078657"/>
                </a:lnTo>
                <a:lnTo>
                  <a:pt x="10488460" y="8455165"/>
                </a:lnTo>
                <a:lnTo>
                  <a:pt x="10491419" y="8502599"/>
                </a:lnTo>
                <a:lnTo>
                  <a:pt x="10500068" y="8548319"/>
                </a:lnTo>
                <a:lnTo>
                  <a:pt x="10514038" y="8591944"/>
                </a:lnTo>
                <a:lnTo>
                  <a:pt x="10532961" y="8633117"/>
                </a:lnTo>
                <a:lnTo>
                  <a:pt x="10556494" y="8671471"/>
                </a:lnTo>
                <a:lnTo>
                  <a:pt x="10584282" y="8706675"/>
                </a:lnTo>
                <a:lnTo>
                  <a:pt x="10615943" y="8738337"/>
                </a:lnTo>
                <a:lnTo>
                  <a:pt x="10651134" y="8766124"/>
                </a:lnTo>
                <a:lnTo>
                  <a:pt x="10689501" y="8789657"/>
                </a:lnTo>
                <a:lnTo>
                  <a:pt x="10730675" y="8808580"/>
                </a:lnTo>
                <a:lnTo>
                  <a:pt x="10774299" y="8822550"/>
                </a:lnTo>
                <a:lnTo>
                  <a:pt x="10820006" y="8831186"/>
                </a:lnTo>
                <a:lnTo>
                  <a:pt x="10867454" y="8834158"/>
                </a:lnTo>
                <a:lnTo>
                  <a:pt x="16604298" y="8834158"/>
                </a:lnTo>
                <a:lnTo>
                  <a:pt x="16651745" y="8831186"/>
                </a:lnTo>
                <a:lnTo>
                  <a:pt x="16697465" y="8822550"/>
                </a:lnTo>
                <a:lnTo>
                  <a:pt x="16741089" y="8808580"/>
                </a:lnTo>
                <a:lnTo>
                  <a:pt x="16782263" y="8789657"/>
                </a:lnTo>
                <a:lnTo>
                  <a:pt x="16820617" y="8766124"/>
                </a:lnTo>
                <a:lnTo>
                  <a:pt x="16855809" y="8738337"/>
                </a:lnTo>
                <a:lnTo>
                  <a:pt x="16887482" y="8706675"/>
                </a:lnTo>
                <a:lnTo>
                  <a:pt x="16915257" y="8671471"/>
                </a:lnTo>
                <a:lnTo>
                  <a:pt x="16938790" y="8633117"/>
                </a:lnTo>
                <a:lnTo>
                  <a:pt x="16957726" y="8591944"/>
                </a:lnTo>
                <a:lnTo>
                  <a:pt x="16971696" y="8548319"/>
                </a:lnTo>
                <a:lnTo>
                  <a:pt x="16980332" y="8502599"/>
                </a:lnTo>
                <a:lnTo>
                  <a:pt x="16983291" y="8455165"/>
                </a:lnTo>
                <a:lnTo>
                  <a:pt x="16983291" y="3078657"/>
                </a:lnTo>
                <a:close/>
              </a:path>
              <a:path w="18288000" h="8924925">
                <a:moveTo>
                  <a:pt x="18287988" y="0"/>
                </a:moveTo>
                <a:lnTo>
                  <a:pt x="12567425" y="0"/>
                </a:lnTo>
                <a:lnTo>
                  <a:pt x="12517755" y="5029"/>
                </a:lnTo>
                <a:lnTo>
                  <a:pt x="12471464" y="19443"/>
                </a:lnTo>
                <a:lnTo>
                  <a:pt x="12429528" y="42240"/>
                </a:lnTo>
                <a:lnTo>
                  <a:pt x="12392978" y="72415"/>
                </a:lnTo>
                <a:lnTo>
                  <a:pt x="12362802" y="108978"/>
                </a:lnTo>
                <a:lnTo>
                  <a:pt x="12339993" y="150901"/>
                </a:lnTo>
                <a:lnTo>
                  <a:pt x="12325579" y="197192"/>
                </a:lnTo>
                <a:lnTo>
                  <a:pt x="12320549" y="246862"/>
                </a:lnTo>
                <a:lnTo>
                  <a:pt x="12320549" y="1063028"/>
                </a:lnTo>
                <a:lnTo>
                  <a:pt x="12325579" y="1112685"/>
                </a:lnTo>
                <a:lnTo>
                  <a:pt x="12339993" y="1158976"/>
                </a:lnTo>
                <a:lnTo>
                  <a:pt x="12362802" y="1200912"/>
                </a:lnTo>
                <a:lnTo>
                  <a:pt x="12392978" y="1237462"/>
                </a:lnTo>
                <a:lnTo>
                  <a:pt x="12429528" y="1267637"/>
                </a:lnTo>
                <a:lnTo>
                  <a:pt x="12471464" y="1290447"/>
                </a:lnTo>
                <a:lnTo>
                  <a:pt x="12517755" y="1304861"/>
                </a:lnTo>
                <a:lnTo>
                  <a:pt x="12567412" y="1309890"/>
                </a:lnTo>
                <a:lnTo>
                  <a:pt x="18287988" y="1309890"/>
                </a:lnTo>
                <a:lnTo>
                  <a:pt x="18287988" y="0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0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1106377" y="2830799"/>
            <a:ext cx="5152390" cy="6305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5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-1"/>
            <a:ext cx="9735185" cy="10287000"/>
          </a:xfrm>
          <a:custGeom>
            <a:avLst/>
            <a:gdLst/>
            <a:ahLst/>
            <a:cxnLst/>
            <a:rect l="l" t="t" r="r" b="b"/>
            <a:pathLst>
              <a:path w="9735185" h="10287000">
                <a:moveTo>
                  <a:pt x="4490257" y="0"/>
                </a:moveTo>
                <a:lnTo>
                  <a:pt x="9734682" y="10287000"/>
                </a:lnTo>
                <a:lnTo>
                  <a:pt x="0" y="10287000"/>
                </a:lnTo>
                <a:lnTo>
                  <a:pt x="0" y="0"/>
                </a:lnTo>
                <a:lnTo>
                  <a:pt x="4490257" y="0"/>
                </a:lnTo>
                <a:close/>
              </a:path>
            </a:pathLst>
          </a:custGeom>
          <a:solidFill>
            <a:srgbClr val="2034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-1"/>
            <a:ext cx="8275955" cy="10287000"/>
          </a:xfrm>
          <a:custGeom>
            <a:avLst/>
            <a:gdLst/>
            <a:ahLst/>
            <a:cxnLst/>
            <a:rect l="l" t="t" r="r" b="b"/>
            <a:pathLst>
              <a:path w="8275955" h="10287000">
                <a:moveTo>
                  <a:pt x="3031299" y="0"/>
                </a:moveTo>
                <a:lnTo>
                  <a:pt x="8275723" y="10287000"/>
                </a:lnTo>
                <a:lnTo>
                  <a:pt x="0" y="10287000"/>
                </a:lnTo>
                <a:lnTo>
                  <a:pt x="0" y="0"/>
                </a:lnTo>
                <a:lnTo>
                  <a:pt x="3031299" y="0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040041" y="1028711"/>
            <a:ext cx="16206469" cy="8223884"/>
          </a:xfrm>
          <a:custGeom>
            <a:avLst/>
            <a:gdLst/>
            <a:ahLst/>
            <a:cxnLst/>
            <a:rect l="l" t="t" r="r" b="b"/>
            <a:pathLst>
              <a:path w="16206469" h="8223884">
                <a:moveTo>
                  <a:pt x="294703" y="147650"/>
                </a:moveTo>
                <a:lnTo>
                  <a:pt x="287185" y="101028"/>
                </a:lnTo>
                <a:lnTo>
                  <a:pt x="266242" y="60502"/>
                </a:lnTo>
                <a:lnTo>
                  <a:pt x="260451" y="54698"/>
                </a:lnTo>
                <a:lnTo>
                  <a:pt x="240106" y="34315"/>
                </a:lnTo>
                <a:lnTo>
                  <a:pt x="240106" y="147650"/>
                </a:lnTo>
                <a:lnTo>
                  <a:pt x="232803" y="183794"/>
                </a:lnTo>
                <a:lnTo>
                  <a:pt x="212915" y="213334"/>
                </a:lnTo>
                <a:lnTo>
                  <a:pt x="183426" y="233273"/>
                </a:lnTo>
                <a:lnTo>
                  <a:pt x="147358" y="240588"/>
                </a:lnTo>
                <a:lnTo>
                  <a:pt x="111277" y="233273"/>
                </a:lnTo>
                <a:lnTo>
                  <a:pt x="81800" y="213334"/>
                </a:lnTo>
                <a:lnTo>
                  <a:pt x="61899" y="183794"/>
                </a:lnTo>
                <a:lnTo>
                  <a:pt x="54597" y="147650"/>
                </a:lnTo>
                <a:lnTo>
                  <a:pt x="61899" y="111506"/>
                </a:lnTo>
                <a:lnTo>
                  <a:pt x="81800" y="81953"/>
                </a:lnTo>
                <a:lnTo>
                  <a:pt x="111277" y="62014"/>
                </a:lnTo>
                <a:lnTo>
                  <a:pt x="147358" y="54698"/>
                </a:lnTo>
                <a:lnTo>
                  <a:pt x="183426" y="62014"/>
                </a:lnTo>
                <a:lnTo>
                  <a:pt x="212915" y="81953"/>
                </a:lnTo>
                <a:lnTo>
                  <a:pt x="232803" y="111506"/>
                </a:lnTo>
                <a:lnTo>
                  <a:pt x="240106" y="147650"/>
                </a:lnTo>
                <a:lnTo>
                  <a:pt x="240106" y="34315"/>
                </a:lnTo>
                <a:lnTo>
                  <a:pt x="234327" y="28524"/>
                </a:lnTo>
                <a:lnTo>
                  <a:pt x="193878" y="7531"/>
                </a:lnTo>
                <a:lnTo>
                  <a:pt x="147358" y="0"/>
                </a:lnTo>
                <a:lnTo>
                  <a:pt x="100825" y="7531"/>
                </a:lnTo>
                <a:lnTo>
                  <a:pt x="60388" y="28524"/>
                </a:lnTo>
                <a:lnTo>
                  <a:pt x="28473" y="60502"/>
                </a:lnTo>
                <a:lnTo>
                  <a:pt x="7518" y="101028"/>
                </a:lnTo>
                <a:lnTo>
                  <a:pt x="0" y="147650"/>
                </a:lnTo>
                <a:lnTo>
                  <a:pt x="7518" y="194259"/>
                </a:lnTo>
                <a:lnTo>
                  <a:pt x="28473" y="234784"/>
                </a:lnTo>
                <a:lnTo>
                  <a:pt x="60388" y="266763"/>
                </a:lnTo>
                <a:lnTo>
                  <a:pt x="100825" y="287756"/>
                </a:lnTo>
                <a:lnTo>
                  <a:pt x="147358" y="295287"/>
                </a:lnTo>
                <a:lnTo>
                  <a:pt x="193878" y="287756"/>
                </a:lnTo>
                <a:lnTo>
                  <a:pt x="234327" y="266763"/>
                </a:lnTo>
                <a:lnTo>
                  <a:pt x="260451" y="240588"/>
                </a:lnTo>
                <a:lnTo>
                  <a:pt x="266242" y="234784"/>
                </a:lnTo>
                <a:lnTo>
                  <a:pt x="287185" y="194259"/>
                </a:lnTo>
                <a:lnTo>
                  <a:pt x="294703" y="147650"/>
                </a:lnTo>
                <a:close/>
              </a:path>
              <a:path w="16206469" h="8223884">
                <a:moveTo>
                  <a:pt x="782599" y="147650"/>
                </a:moveTo>
                <a:lnTo>
                  <a:pt x="775068" y="101028"/>
                </a:lnTo>
                <a:lnTo>
                  <a:pt x="754126" y="60502"/>
                </a:lnTo>
                <a:lnTo>
                  <a:pt x="748334" y="54698"/>
                </a:lnTo>
                <a:lnTo>
                  <a:pt x="728002" y="34328"/>
                </a:lnTo>
                <a:lnTo>
                  <a:pt x="728002" y="147650"/>
                </a:lnTo>
                <a:lnTo>
                  <a:pt x="720699" y="183794"/>
                </a:lnTo>
                <a:lnTo>
                  <a:pt x="700798" y="213334"/>
                </a:lnTo>
                <a:lnTo>
                  <a:pt x="671309" y="233273"/>
                </a:lnTo>
                <a:lnTo>
                  <a:pt x="635241" y="240588"/>
                </a:lnTo>
                <a:lnTo>
                  <a:pt x="599173" y="233273"/>
                </a:lnTo>
                <a:lnTo>
                  <a:pt x="569683" y="213334"/>
                </a:lnTo>
                <a:lnTo>
                  <a:pt x="549783" y="183794"/>
                </a:lnTo>
                <a:lnTo>
                  <a:pt x="542480" y="147650"/>
                </a:lnTo>
                <a:lnTo>
                  <a:pt x="549783" y="111506"/>
                </a:lnTo>
                <a:lnTo>
                  <a:pt x="569683" y="81953"/>
                </a:lnTo>
                <a:lnTo>
                  <a:pt x="599173" y="62014"/>
                </a:lnTo>
                <a:lnTo>
                  <a:pt x="635241" y="54698"/>
                </a:lnTo>
                <a:lnTo>
                  <a:pt x="671309" y="62014"/>
                </a:lnTo>
                <a:lnTo>
                  <a:pt x="700798" y="81953"/>
                </a:lnTo>
                <a:lnTo>
                  <a:pt x="720699" y="111506"/>
                </a:lnTo>
                <a:lnTo>
                  <a:pt x="728002" y="147650"/>
                </a:lnTo>
                <a:lnTo>
                  <a:pt x="728002" y="34328"/>
                </a:lnTo>
                <a:lnTo>
                  <a:pt x="722210" y="28524"/>
                </a:lnTo>
                <a:lnTo>
                  <a:pt x="681761" y="7531"/>
                </a:lnTo>
                <a:lnTo>
                  <a:pt x="635241" y="0"/>
                </a:lnTo>
                <a:lnTo>
                  <a:pt x="588708" y="7531"/>
                </a:lnTo>
                <a:lnTo>
                  <a:pt x="548271" y="28524"/>
                </a:lnTo>
                <a:lnTo>
                  <a:pt x="516356" y="60502"/>
                </a:lnTo>
                <a:lnTo>
                  <a:pt x="495414" y="101028"/>
                </a:lnTo>
                <a:lnTo>
                  <a:pt x="487883" y="147650"/>
                </a:lnTo>
                <a:lnTo>
                  <a:pt x="495414" y="194259"/>
                </a:lnTo>
                <a:lnTo>
                  <a:pt x="516356" y="234784"/>
                </a:lnTo>
                <a:lnTo>
                  <a:pt x="548271" y="266763"/>
                </a:lnTo>
                <a:lnTo>
                  <a:pt x="588708" y="287756"/>
                </a:lnTo>
                <a:lnTo>
                  <a:pt x="635241" y="295287"/>
                </a:lnTo>
                <a:lnTo>
                  <a:pt x="681761" y="287756"/>
                </a:lnTo>
                <a:lnTo>
                  <a:pt x="722210" y="266763"/>
                </a:lnTo>
                <a:lnTo>
                  <a:pt x="748334" y="240588"/>
                </a:lnTo>
                <a:lnTo>
                  <a:pt x="754126" y="234784"/>
                </a:lnTo>
                <a:lnTo>
                  <a:pt x="775068" y="194259"/>
                </a:lnTo>
                <a:lnTo>
                  <a:pt x="782599" y="147650"/>
                </a:lnTo>
                <a:close/>
              </a:path>
              <a:path w="16206469" h="8223884">
                <a:moveTo>
                  <a:pt x="1270482" y="147650"/>
                </a:moveTo>
                <a:lnTo>
                  <a:pt x="1262951" y="101028"/>
                </a:lnTo>
                <a:lnTo>
                  <a:pt x="1242009" y="60502"/>
                </a:lnTo>
                <a:lnTo>
                  <a:pt x="1236218" y="54698"/>
                </a:lnTo>
                <a:lnTo>
                  <a:pt x="1215885" y="34328"/>
                </a:lnTo>
                <a:lnTo>
                  <a:pt x="1215885" y="147650"/>
                </a:lnTo>
                <a:lnTo>
                  <a:pt x="1208582" y="183794"/>
                </a:lnTo>
                <a:lnTo>
                  <a:pt x="1188681" y="213334"/>
                </a:lnTo>
                <a:lnTo>
                  <a:pt x="1159192" y="233273"/>
                </a:lnTo>
                <a:lnTo>
                  <a:pt x="1123124" y="240588"/>
                </a:lnTo>
                <a:lnTo>
                  <a:pt x="1087056" y="233273"/>
                </a:lnTo>
                <a:lnTo>
                  <a:pt x="1057567" y="213334"/>
                </a:lnTo>
                <a:lnTo>
                  <a:pt x="1037678" y="183794"/>
                </a:lnTo>
                <a:lnTo>
                  <a:pt x="1030376" y="147650"/>
                </a:lnTo>
                <a:lnTo>
                  <a:pt x="1037678" y="111506"/>
                </a:lnTo>
                <a:lnTo>
                  <a:pt x="1057567" y="81953"/>
                </a:lnTo>
                <a:lnTo>
                  <a:pt x="1087056" y="62014"/>
                </a:lnTo>
                <a:lnTo>
                  <a:pt x="1123124" y="54698"/>
                </a:lnTo>
                <a:lnTo>
                  <a:pt x="1159192" y="62014"/>
                </a:lnTo>
                <a:lnTo>
                  <a:pt x="1188681" y="81953"/>
                </a:lnTo>
                <a:lnTo>
                  <a:pt x="1208582" y="111506"/>
                </a:lnTo>
                <a:lnTo>
                  <a:pt x="1215885" y="147650"/>
                </a:lnTo>
                <a:lnTo>
                  <a:pt x="1215885" y="34328"/>
                </a:lnTo>
                <a:lnTo>
                  <a:pt x="1210094" y="28524"/>
                </a:lnTo>
                <a:lnTo>
                  <a:pt x="1169657" y="7531"/>
                </a:lnTo>
                <a:lnTo>
                  <a:pt x="1123124" y="0"/>
                </a:lnTo>
                <a:lnTo>
                  <a:pt x="1076604" y="7531"/>
                </a:lnTo>
                <a:lnTo>
                  <a:pt x="1036154" y="28524"/>
                </a:lnTo>
                <a:lnTo>
                  <a:pt x="1004239" y="60502"/>
                </a:lnTo>
                <a:lnTo>
                  <a:pt x="983297" y="101028"/>
                </a:lnTo>
                <a:lnTo>
                  <a:pt x="975779" y="147650"/>
                </a:lnTo>
                <a:lnTo>
                  <a:pt x="983297" y="194259"/>
                </a:lnTo>
                <a:lnTo>
                  <a:pt x="1004239" y="234784"/>
                </a:lnTo>
                <a:lnTo>
                  <a:pt x="1036154" y="266763"/>
                </a:lnTo>
                <a:lnTo>
                  <a:pt x="1076604" y="287756"/>
                </a:lnTo>
                <a:lnTo>
                  <a:pt x="1123124" y="295287"/>
                </a:lnTo>
                <a:lnTo>
                  <a:pt x="1169657" y="287756"/>
                </a:lnTo>
                <a:lnTo>
                  <a:pt x="1210094" y="266763"/>
                </a:lnTo>
                <a:lnTo>
                  <a:pt x="1236218" y="240588"/>
                </a:lnTo>
                <a:lnTo>
                  <a:pt x="1242009" y="234784"/>
                </a:lnTo>
                <a:lnTo>
                  <a:pt x="1262951" y="194259"/>
                </a:lnTo>
                <a:lnTo>
                  <a:pt x="1270482" y="147650"/>
                </a:lnTo>
                <a:close/>
              </a:path>
              <a:path w="16206469" h="8223884">
                <a:moveTo>
                  <a:pt x="1758365" y="147650"/>
                </a:moveTo>
                <a:lnTo>
                  <a:pt x="1750834" y="101028"/>
                </a:lnTo>
                <a:lnTo>
                  <a:pt x="1729892" y="60502"/>
                </a:lnTo>
                <a:lnTo>
                  <a:pt x="1724113" y="54698"/>
                </a:lnTo>
                <a:lnTo>
                  <a:pt x="1703768" y="34328"/>
                </a:lnTo>
                <a:lnTo>
                  <a:pt x="1703768" y="147650"/>
                </a:lnTo>
                <a:lnTo>
                  <a:pt x="1696466" y="183794"/>
                </a:lnTo>
                <a:lnTo>
                  <a:pt x="1676577" y="213334"/>
                </a:lnTo>
                <a:lnTo>
                  <a:pt x="1647088" y="233273"/>
                </a:lnTo>
                <a:lnTo>
                  <a:pt x="1611020" y="240588"/>
                </a:lnTo>
                <a:lnTo>
                  <a:pt x="1574939" y="233273"/>
                </a:lnTo>
                <a:lnTo>
                  <a:pt x="1545463" y="213334"/>
                </a:lnTo>
                <a:lnTo>
                  <a:pt x="1525562" y="183794"/>
                </a:lnTo>
                <a:lnTo>
                  <a:pt x="1518259" y="147650"/>
                </a:lnTo>
                <a:lnTo>
                  <a:pt x="1525562" y="111506"/>
                </a:lnTo>
                <a:lnTo>
                  <a:pt x="1545463" y="81953"/>
                </a:lnTo>
                <a:lnTo>
                  <a:pt x="1574939" y="62014"/>
                </a:lnTo>
                <a:lnTo>
                  <a:pt x="1611020" y="54698"/>
                </a:lnTo>
                <a:lnTo>
                  <a:pt x="1647088" y="62014"/>
                </a:lnTo>
                <a:lnTo>
                  <a:pt x="1676577" y="81953"/>
                </a:lnTo>
                <a:lnTo>
                  <a:pt x="1696466" y="111506"/>
                </a:lnTo>
                <a:lnTo>
                  <a:pt x="1703768" y="147650"/>
                </a:lnTo>
                <a:lnTo>
                  <a:pt x="1703768" y="34328"/>
                </a:lnTo>
                <a:lnTo>
                  <a:pt x="1697977" y="28524"/>
                </a:lnTo>
                <a:lnTo>
                  <a:pt x="1657540" y="7531"/>
                </a:lnTo>
                <a:lnTo>
                  <a:pt x="1611020" y="0"/>
                </a:lnTo>
                <a:lnTo>
                  <a:pt x="1564487" y="7531"/>
                </a:lnTo>
                <a:lnTo>
                  <a:pt x="1524050" y="28524"/>
                </a:lnTo>
                <a:lnTo>
                  <a:pt x="1492135" y="60502"/>
                </a:lnTo>
                <a:lnTo>
                  <a:pt x="1471193" y="101028"/>
                </a:lnTo>
                <a:lnTo>
                  <a:pt x="1463662" y="147650"/>
                </a:lnTo>
                <a:lnTo>
                  <a:pt x="1471193" y="194259"/>
                </a:lnTo>
                <a:lnTo>
                  <a:pt x="1492135" y="234784"/>
                </a:lnTo>
                <a:lnTo>
                  <a:pt x="1524050" y="266763"/>
                </a:lnTo>
                <a:lnTo>
                  <a:pt x="1564487" y="287756"/>
                </a:lnTo>
                <a:lnTo>
                  <a:pt x="1611020" y="295287"/>
                </a:lnTo>
                <a:lnTo>
                  <a:pt x="1657540" y="287756"/>
                </a:lnTo>
                <a:lnTo>
                  <a:pt x="1697977" y="266763"/>
                </a:lnTo>
                <a:lnTo>
                  <a:pt x="1724113" y="240588"/>
                </a:lnTo>
                <a:lnTo>
                  <a:pt x="1729892" y="234784"/>
                </a:lnTo>
                <a:lnTo>
                  <a:pt x="1750834" y="194259"/>
                </a:lnTo>
                <a:lnTo>
                  <a:pt x="1758365" y="147650"/>
                </a:lnTo>
                <a:close/>
              </a:path>
              <a:path w="16206469" h="8223884">
                <a:moveTo>
                  <a:pt x="14742249" y="8075752"/>
                </a:moveTo>
                <a:lnTo>
                  <a:pt x="14734718" y="8029130"/>
                </a:lnTo>
                <a:lnTo>
                  <a:pt x="14713776" y="7988605"/>
                </a:lnTo>
                <a:lnTo>
                  <a:pt x="14707984" y="7982801"/>
                </a:lnTo>
                <a:lnTo>
                  <a:pt x="14687652" y="7962430"/>
                </a:lnTo>
                <a:lnTo>
                  <a:pt x="14687652" y="8075752"/>
                </a:lnTo>
                <a:lnTo>
                  <a:pt x="14680349" y="8111896"/>
                </a:lnTo>
                <a:lnTo>
                  <a:pt x="14660448" y="8141436"/>
                </a:lnTo>
                <a:lnTo>
                  <a:pt x="14630959" y="8161375"/>
                </a:lnTo>
                <a:lnTo>
                  <a:pt x="14594891" y="8168691"/>
                </a:lnTo>
                <a:lnTo>
                  <a:pt x="14558823" y="8161375"/>
                </a:lnTo>
                <a:lnTo>
                  <a:pt x="14529334" y="8141436"/>
                </a:lnTo>
                <a:lnTo>
                  <a:pt x="14509433" y="8111896"/>
                </a:lnTo>
                <a:lnTo>
                  <a:pt x="14502143" y="8075752"/>
                </a:lnTo>
                <a:lnTo>
                  <a:pt x="14509433" y="8039608"/>
                </a:lnTo>
                <a:lnTo>
                  <a:pt x="14529334" y="8010055"/>
                </a:lnTo>
                <a:lnTo>
                  <a:pt x="14558823" y="7990116"/>
                </a:lnTo>
                <a:lnTo>
                  <a:pt x="14594891" y="7982801"/>
                </a:lnTo>
                <a:lnTo>
                  <a:pt x="14630959" y="7990116"/>
                </a:lnTo>
                <a:lnTo>
                  <a:pt x="14660448" y="8010055"/>
                </a:lnTo>
                <a:lnTo>
                  <a:pt x="14680349" y="8039608"/>
                </a:lnTo>
                <a:lnTo>
                  <a:pt x="14687652" y="8075752"/>
                </a:lnTo>
                <a:lnTo>
                  <a:pt x="14687652" y="7962430"/>
                </a:lnTo>
                <a:lnTo>
                  <a:pt x="14681861" y="7956626"/>
                </a:lnTo>
                <a:lnTo>
                  <a:pt x="14641424" y="7935633"/>
                </a:lnTo>
                <a:lnTo>
                  <a:pt x="14594891" y="7928102"/>
                </a:lnTo>
                <a:lnTo>
                  <a:pt x="14548371" y="7935633"/>
                </a:lnTo>
                <a:lnTo>
                  <a:pt x="14507921" y="7956626"/>
                </a:lnTo>
                <a:lnTo>
                  <a:pt x="14476006" y="7988605"/>
                </a:lnTo>
                <a:lnTo>
                  <a:pt x="14455064" y="8029130"/>
                </a:lnTo>
                <a:lnTo>
                  <a:pt x="14447546" y="8075752"/>
                </a:lnTo>
                <a:lnTo>
                  <a:pt x="14455064" y="8122361"/>
                </a:lnTo>
                <a:lnTo>
                  <a:pt x="14476006" y="8162887"/>
                </a:lnTo>
                <a:lnTo>
                  <a:pt x="14507921" y="8194865"/>
                </a:lnTo>
                <a:lnTo>
                  <a:pt x="14548371" y="8215858"/>
                </a:lnTo>
                <a:lnTo>
                  <a:pt x="14594891" y="8223390"/>
                </a:lnTo>
                <a:lnTo>
                  <a:pt x="14641424" y="8215858"/>
                </a:lnTo>
                <a:lnTo>
                  <a:pt x="14681861" y="8194865"/>
                </a:lnTo>
                <a:lnTo>
                  <a:pt x="14707997" y="8168691"/>
                </a:lnTo>
                <a:lnTo>
                  <a:pt x="14713776" y="8162887"/>
                </a:lnTo>
                <a:lnTo>
                  <a:pt x="14734718" y="8122361"/>
                </a:lnTo>
                <a:lnTo>
                  <a:pt x="14742249" y="8075752"/>
                </a:lnTo>
                <a:close/>
              </a:path>
              <a:path w="16206469" h="8223884">
                <a:moveTo>
                  <a:pt x="15230132" y="8075752"/>
                </a:moveTo>
                <a:lnTo>
                  <a:pt x="15222614" y="8029130"/>
                </a:lnTo>
                <a:lnTo>
                  <a:pt x="15201672" y="7988605"/>
                </a:lnTo>
                <a:lnTo>
                  <a:pt x="15195880" y="7982801"/>
                </a:lnTo>
                <a:lnTo>
                  <a:pt x="15175535" y="7962430"/>
                </a:lnTo>
                <a:lnTo>
                  <a:pt x="15175535" y="8075752"/>
                </a:lnTo>
                <a:lnTo>
                  <a:pt x="15168233" y="8111896"/>
                </a:lnTo>
                <a:lnTo>
                  <a:pt x="15148344" y="8141436"/>
                </a:lnTo>
                <a:lnTo>
                  <a:pt x="15118855" y="8161375"/>
                </a:lnTo>
                <a:lnTo>
                  <a:pt x="15082774" y="8168691"/>
                </a:lnTo>
                <a:lnTo>
                  <a:pt x="15046706" y="8161375"/>
                </a:lnTo>
                <a:lnTo>
                  <a:pt x="15017217" y="8141436"/>
                </a:lnTo>
                <a:lnTo>
                  <a:pt x="14997329" y="8111896"/>
                </a:lnTo>
                <a:lnTo>
                  <a:pt x="14990026" y="8075752"/>
                </a:lnTo>
                <a:lnTo>
                  <a:pt x="14997329" y="8039608"/>
                </a:lnTo>
                <a:lnTo>
                  <a:pt x="15017217" y="8010055"/>
                </a:lnTo>
                <a:lnTo>
                  <a:pt x="15046706" y="7990116"/>
                </a:lnTo>
                <a:lnTo>
                  <a:pt x="15082774" y="7982801"/>
                </a:lnTo>
                <a:lnTo>
                  <a:pt x="15118855" y="7990116"/>
                </a:lnTo>
                <a:lnTo>
                  <a:pt x="15148344" y="8010055"/>
                </a:lnTo>
                <a:lnTo>
                  <a:pt x="15168233" y="8039608"/>
                </a:lnTo>
                <a:lnTo>
                  <a:pt x="15175535" y="8075752"/>
                </a:lnTo>
                <a:lnTo>
                  <a:pt x="15175535" y="7962430"/>
                </a:lnTo>
                <a:lnTo>
                  <a:pt x="15169744" y="7956626"/>
                </a:lnTo>
                <a:lnTo>
                  <a:pt x="15129307" y="7935633"/>
                </a:lnTo>
                <a:lnTo>
                  <a:pt x="15082774" y="7928102"/>
                </a:lnTo>
                <a:lnTo>
                  <a:pt x="15036254" y="7935633"/>
                </a:lnTo>
                <a:lnTo>
                  <a:pt x="14995805" y="7956626"/>
                </a:lnTo>
                <a:lnTo>
                  <a:pt x="14963890" y="7988605"/>
                </a:lnTo>
                <a:lnTo>
                  <a:pt x="14942947" y="8029130"/>
                </a:lnTo>
                <a:lnTo>
                  <a:pt x="14935429" y="8075752"/>
                </a:lnTo>
                <a:lnTo>
                  <a:pt x="14942947" y="8122361"/>
                </a:lnTo>
                <a:lnTo>
                  <a:pt x="14963890" y="8162887"/>
                </a:lnTo>
                <a:lnTo>
                  <a:pt x="14995805" y="8194865"/>
                </a:lnTo>
                <a:lnTo>
                  <a:pt x="15036254" y="8215858"/>
                </a:lnTo>
                <a:lnTo>
                  <a:pt x="15082774" y="8223390"/>
                </a:lnTo>
                <a:lnTo>
                  <a:pt x="15129307" y="8215858"/>
                </a:lnTo>
                <a:lnTo>
                  <a:pt x="15169744" y="8194865"/>
                </a:lnTo>
                <a:lnTo>
                  <a:pt x="15195880" y="8168691"/>
                </a:lnTo>
                <a:lnTo>
                  <a:pt x="15201672" y="8162887"/>
                </a:lnTo>
                <a:lnTo>
                  <a:pt x="15222614" y="8122361"/>
                </a:lnTo>
                <a:lnTo>
                  <a:pt x="15230132" y="8075752"/>
                </a:lnTo>
                <a:close/>
              </a:path>
              <a:path w="16206469" h="8223884">
                <a:moveTo>
                  <a:pt x="15718016" y="8075752"/>
                </a:moveTo>
                <a:lnTo>
                  <a:pt x="15710497" y="8029130"/>
                </a:lnTo>
                <a:lnTo>
                  <a:pt x="15689555" y="7988605"/>
                </a:lnTo>
                <a:lnTo>
                  <a:pt x="15683764" y="7982801"/>
                </a:lnTo>
                <a:lnTo>
                  <a:pt x="15663418" y="7962417"/>
                </a:lnTo>
                <a:lnTo>
                  <a:pt x="15663418" y="8075752"/>
                </a:lnTo>
                <a:lnTo>
                  <a:pt x="15656116" y="8111896"/>
                </a:lnTo>
                <a:lnTo>
                  <a:pt x="15636228" y="8141436"/>
                </a:lnTo>
                <a:lnTo>
                  <a:pt x="15606738" y="8161375"/>
                </a:lnTo>
                <a:lnTo>
                  <a:pt x="15570670" y="8168691"/>
                </a:lnTo>
                <a:lnTo>
                  <a:pt x="15534602" y="8161375"/>
                </a:lnTo>
                <a:lnTo>
                  <a:pt x="15505113" y="8141436"/>
                </a:lnTo>
                <a:lnTo>
                  <a:pt x="15485212" y="8111896"/>
                </a:lnTo>
                <a:lnTo>
                  <a:pt x="15477909" y="8075752"/>
                </a:lnTo>
                <a:lnTo>
                  <a:pt x="15485212" y="8039608"/>
                </a:lnTo>
                <a:lnTo>
                  <a:pt x="15505113" y="8010055"/>
                </a:lnTo>
                <a:lnTo>
                  <a:pt x="15534602" y="7990116"/>
                </a:lnTo>
                <a:lnTo>
                  <a:pt x="15570670" y="7982801"/>
                </a:lnTo>
                <a:lnTo>
                  <a:pt x="15606738" y="7990116"/>
                </a:lnTo>
                <a:lnTo>
                  <a:pt x="15636228" y="8010055"/>
                </a:lnTo>
                <a:lnTo>
                  <a:pt x="15656116" y="8039608"/>
                </a:lnTo>
                <a:lnTo>
                  <a:pt x="15663418" y="8075752"/>
                </a:lnTo>
                <a:lnTo>
                  <a:pt x="15663418" y="7962417"/>
                </a:lnTo>
                <a:lnTo>
                  <a:pt x="15657640" y="7956626"/>
                </a:lnTo>
                <a:lnTo>
                  <a:pt x="15617190" y="7935633"/>
                </a:lnTo>
                <a:lnTo>
                  <a:pt x="15570670" y="7928102"/>
                </a:lnTo>
                <a:lnTo>
                  <a:pt x="15524137" y="7935633"/>
                </a:lnTo>
                <a:lnTo>
                  <a:pt x="15483701" y="7956626"/>
                </a:lnTo>
                <a:lnTo>
                  <a:pt x="15451785" y="7988605"/>
                </a:lnTo>
                <a:lnTo>
                  <a:pt x="15430843" y="8029130"/>
                </a:lnTo>
                <a:lnTo>
                  <a:pt x="15423312" y="8075752"/>
                </a:lnTo>
                <a:lnTo>
                  <a:pt x="15430843" y="8122361"/>
                </a:lnTo>
                <a:lnTo>
                  <a:pt x="15451785" y="8162887"/>
                </a:lnTo>
                <a:lnTo>
                  <a:pt x="15483701" y="8194865"/>
                </a:lnTo>
                <a:lnTo>
                  <a:pt x="15524137" y="8215858"/>
                </a:lnTo>
                <a:lnTo>
                  <a:pt x="15570670" y="8223390"/>
                </a:lnTo>
                <a:lnTo>
                  <a:pt x="15617190" y="8215858"/>
                </a:lnTo>
                <a:lnTo>
                  <a:pt x="15657640" y="8194865"/>
                </a:lnTo>
                <a:lnTo>
                  <a:pt x="15683764" y="8168691"/>
                </a:lnTo>
                <a:lnTo>
                  <a:pt x="15689555" y="8162887"/>
                </a:lnTo>
                <a:lnTo>
                  <a:pt x="15710497" y="8122361"/>
                </a:lnTo>
                <a:lnTo>
                  <a:pt x="15718016" y="8075752"/>
                </a:lnTo>
                <a:close/>
              </a:path>
              <a:path w="16206469" h="8223884">
                <a:moveTo>
                  <a:pt x="16205911" y="8075752"/>
                </a:moveTo>
                <a:lnTo>
                  <a:pt x="16198380" y="8029130"/>
                </a:lnTo>
                <a:lnTo>
                  <a:pt x="16177438" y="7988605"/>
                </a:lnTo>
                <a:lnTo>
                  <a:pt x="16171647" y="7982801"/>
                </a:lnTo>
                <a:lnTo>
                  <a:pt x="16151314" y="7962430"/>
                </a:lnTo>
                <a:lnTo>
                  <a:pt x="16151314" y="8075752"/>
                </a:lnTo>
                <a:lnTo>
                  <a:pt x="16144012" y="8111896"/>
                </a:lnTo>
                <a:lnTo>
                  <a:pt x="16124111" y="8141436"/>
                </a:lnTo>
                <a:lnTo>
                  <a:pt x="16094621" y="8161375"/>
                </a:lnTo>
                <a:lnTo>
                  <a:pt x="16058553" y="8168691"/>
                </a:lnTo>
                <a:lnTo>
                  <a:pt x="16022485" y="8161375"/>
                </a:lnTo>
                <a:lnTo>
                  <a:pt x="15992996" y="8141436"/>
                </a:lnTo>
                <a:lnTo>
                  <a:pt x="15973095" y="8111896"/>
                </a:lnTo>
                <a:lnTo>
                  <a:pt x="15965805" y="8075752"/>
                </a:lnTo>
                <a:lnTo>
                  <a:pt x="15973095" y="8039608"/>
                </a:lnTo>
                <a:lnTo>
                  <a:pt x="15992996" y="8010055"/>
                </a:lnTo>
                <a:lnTo>
                  <a:pt x="16022485" y="7990116"/>
                </a:lnTo>
                <a:lnTo>
                  <a:pt x="16058553" y="7982801"/>
                </a:lnTo>
                <a:lnTo>
                  <a:pt x="16094621" y="7990116"/>
                </a:lnTo>
                <a:lnTo>
                  <a:pt x="16124111" y="8010055"/>
                </a:lnTo>
                <a:lnTo>
                  <a:pt x="16144012" y="8039608"/>
                </a:lnTo>
                <a:lnTo>
                  <a:pt x="16151314" y="8075752"/>
                </a:lnTo>
                <a:lnTo>
                  <a:pt x="16151314" y="7962430"/>
                </a:lnTo>
                <a:lnTo>
                  <a:pt x="16145523" y="7956626"/>
                </a:lnTo>
                <a:lnTo>
                  <a:pt x="16105073" y="7935633"/>
                </a:lnTo>
                <a:lnTo>
                  <a:pt x="16058553" y="7928102"/>
                </a:lnTo>
                <a:lnTo>
                  <a:pt x="16012033" y="7935633"/>
                </a:lnTo>
                <a:lnTo>
                  <a:pt x="15971584" y="7956626"/>
                </a:lnTo>
                <a:lnTo>
                  <a:pt x="15939669" y="7988605"/>
                </a:lnTo>
                <a:lnTo>
                  <a:pt x="15918726" y="8029130"/>
                </a:lnTo>
                <a:lnTo>
                  <a:pt x="15911208" y="8075752"/>
                </a:lnTo>
                <a:lnTo>
                  <a:pt x="15918726" y="8122361"/>
                </a:lnTo>
                <a:lnTo>
                  <a:pt x="15939669" y="8162887"/>
                </a:lnTo>
                <a:lnTo>
                  <a:pt x="15971584" y="8194865"/>
                </a:lnTo>
                <a:lnTo>
                  <a:pt x="16012033" y="8215858"/>
                </a:lnTo>
                <a:lnTo>
                  <a:pt x="16058553" y="8223390"/>
                </a:lnTo>
                <a:lnTo>
                  <a:pt x="16105073" y="8215858"/>
                </a:lnTo>
                <a:lnTo>
                  <a:pt x="16145523" y="8194865"/>
                </a:lnTo>
                <a:lnTo>
                  <a:pt x="16171647" y="8168691"/>
                </a:lnTo>
                <a:lnTo>
                  <a:pt x="16177438" y="8162887"/>
                </a:lnTo>
                <a:lnTo>
                  <a:pt x="16198380" y="8122361"/>
                </a:lnTo>
                <a:lnTo>
                  <a:pt x="16205911" y="80757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3712273"/>
            <a:ext cx="6692900" cy="5889625"/>
          </a:xfrm>
          <a:custGeom>
            <a:avLst/>
            <a:gdLst/>
            <a:ahLst/>
            <a:cxnLst/>
            <a:rect l="l" t="t" r="r" b="b"/>
            <a:pathLst>
              <a:path w="6692900" h="5889625">
                <a:moveTo>
                  <a:pt x="2198814" y="0"/>
                </a:moveTo>
                <a:lnTo>
                  <a:pt x="0" y="0"/>
                </a:lnTo>
                <a:lnTo>
                  <a:pt x="0" y="19050"/>
                </a:lnTo>
                <a:lnTo>
                  <a:pt x="2198814" y="19050"/>
                </a:lnTo>
                <a:lnTo>
                  <a:pt x="2198814" y="0"/>
                </a:lnTo>
                <a:close/>
              </a:path>
              <a:path w="6692900" h="5889625">
                <a:moveTo>
                  <a:pt x="3702583" y="868426"/>
                </a:moveTo>
                <a:lnTo>
                  <a:pt x="0" y="868426"/>
                </a:lnTo>
                <a:lnTo>
                  <a:pt x="0" y="887476"/>
                </a:lnTo>
                <a:lnTo>
                  <a:pt x="3702583" y="887476"/>
                </a:lnTo>
                <a:lnTo>
                  <a:pt x="3702583" y="868426"/>
                </a:lnTo>
                <a:close/>
              </a:path>
              <a:path w="6692900" h="5889625">
                <a:moveTo>
                  <a:pt x="6692633" y="5870575"/>
                </a:moveTo>
                <a:lnTo>
                  <a:pt x="0" y="5870575"/>
                </a:lnTo>
                <a:lnTo>
                  <a:pt x="0" y="5889625"/>
                </a:lnTo>
                <a:lnTo>
                  <a:pt x="6692633" y="5889625"/>
                </a:lnTo>
                <a:lnTo>
                  <a:pt x="6692633" y="587057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3075741" y="2832712"/>
            <a:ext cx="914400" cy="0"/>
          </a:xfrm>
          <a:custGeom>
            <a:avLst/>
            <a:gdLst/>
            <a:ahLst/>
            <a:cxnLst/>
            <a:rect l="l" t="t" r="r" b="b"/>
            <a:pathLst>
              <a:path w="914400">
                <a:moveTo>
                  <a:pt x="0" y="0"/>
                </a:moveTo>
                <a:lnTo>
                  <a:pt x="914365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638253" y="2401784"/>
            <a:ext cx="1276985" cy="0"/>
          </a:xfrm>
          <a:custGeom>
            <a:avLst/>
            <a:gdLst/>
            <a:ahLst/>
            <a:cxnLst/>
            <a:rect l="l" t="t" r="r" b="b"/>
            <a:pathLst>
              <a:path w="1276985">
                <a:moveTo>
                  <a:pt x="0" y="0"/>
                </a:moveTo>
                <a:lnTo>
                  <a:pt x="1276439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20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4437"/>
            <a:ext cx="18288000" cy="10273030"/>
          </a:xfrm>
          <a:custGeom>
            <a:avLst/>
            <a:gdLst/>
            <a:ahLst/>
            <a:cxnLst/>
            <a:rect l="l" t="t" r="r" b="b"/>
            <a:pathLst>
              <a:path w="18288000" h="10273030">
                <a:moveTo>
                  <a:pt x="18287998" y="10272562"/>
                </a:moveTo>
                <a:lnTo>
                  <a:pt x="0" y="10272561"/>
                </a:lnTo>
                <a:lnTo>
                  <a:pt x="0" y="10229242"/>
                </a:lnTo>
                <a:lnTo>
                  <a:pt x="18287998" y="0"/>
                </a:lnTo>
                <a:lnTo>
                  <a:pt x="18287998" y="10272562"/>
                </a:lnTo>
                <a:close/>
              </a:path>
            </a:pathLst>
          </a:custGeom>
          <a:solidFill>
            <a:srgbClr val="535353">
              <a:alpha val="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576229" y="520232"/>
            <a:ext cx="4906645" cy="22999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200" b="0" i="0">
                <a:solidFill>
                  <a:srgbClr val="253F6A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ng.com/ck/a?!&amp;&amp;p=74c16f8e09ab6005JmltdHM9MTY3NDI1OTIwMCZpZ3VpZD0xMzA5YmRmYS0xMGJhLTYyYzktMDU0Yi1hYzg1MTFiYzYzNzEmaW5zaWQ9NTQ5Mw&amp;ptn=3&amp;hsh=3&amp;fclid=1309bdfa-10ba-62c9-054b-ac8511bc6371&amp;u=a1L3NlYXJjaD9xPUpvaG4rVy4rVGhvbXBzb24mZmlsdGVycz11Zm4lM2ElMjJKb2huK1cuK1Rob21wc29uJTIyK3NpZCUzYSUyMmNjNGM4YzIwLTZmMDMtOWU2MC0yYjgyLWRkNzg4OTUwZjMyNSUyMiZGT1JNPVNOQVBTVA&amp;ntb=1" TargetMode="External"/><Relationship Id="rId5" Type="http://schemas.openxmlformats.org/officeDocument/2006/relationships/hyperlink" Target="http://www.microsoft.com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490" y="4686300"/>
            <a:ext cx="8041710" cy="432695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54659" marR="5080" indent="-442595">
              <a:lnSpc>
                <a:spcPct val="116900"/>
              </a:lnSpc>
              <a:spcBef>
                <a:spcPts val="90"/>
              </a:spcBef>
            </a:pPr>
            <a:r>
              <a:rPr sz="8350" dirty="0">
                <a:solidFill>
                  <a:srgbClr val="FFFFFF"/>
                </a:solidFill>
              </a:rPr>
              <a:t>Microsoft</a:t>
            </a:r>
            <a:r>
              <a:rPr sz="8350" spc="-40" dirty="0">
                <a:solidFill>
                  <a:srgbClr val="FFFFFF"/>
                </a:solidFill>
              </a:rPr>
              <a:t> </a:t>
            </a:r>
            <a:r>
              <a:rPr sz="8350" spc="-25" dirty="0">
                <a:solidFill>
                  <a:srgbClr val="FFFFFF"/>
                </a:solidFill>
              </a:rPr>
              <a:t>R&amp;D </a:t>
            </a:r>
            <a:r>
              <a:rPr sz="8350" dirty="0">
                <a:solidFill>
                  <a:srgbClr val="FFFFFF"/>
                </a:solidFill>
              </a:rPr>
              <a:t>India</a:t>
            </a:r>
            <a:r>
              <a:rPr sz="8350" spc="-30" dirty="0">
                <a:solidFill>
                  <a:srgbClr val="FFFFFF"/>
                </a:solidFill>
              </a:rPr>
              <a:t> </a:t>
            </a:r>
            <a:r>
              <a:rPr sz="8350" dirty="0">
                <a:solidFill>
                  <a:srgbClr val="FFFFFF"/>
                </a:solidFill>
              </a:rPr>
              <a:t>Pvt.</a:t>
            </a:r>
            <a:r>
              <a:rPr sz="8350" spc="-15" dirty="0">
                <a:solidFill>
                  <a:srgbClr val="FFFFFF"/>
                </a:solidFill>
              </a:rPr>
              <a:t> </a:t>
            </a:r>
            <a:r>
              <a:rPr sz="8350" spc="-25" dirty="0">
                <a:solidFill>
                  <a:srgbClr val="FFFFFF"/>
                </a:solidFill>
              </a:rPr>
              <a:t>Ltd</a:t>
            </a:r>
            <a:br>
              <a:rPr lang="en-IN" sz="8350" spc="-25" dirty="0">
                <a:solidFill>
                  <a:srgbClr val="FFFFFF"/>
                </a:solidFill>
              </a:rPr>
            </a:br>
            <a:r>
              <a:rPr lang="en-IN" sz="3600" spc="-25" dirty="0">
                <a:solidFill>
                  <a:srgbClr val="FFFFFF"/>
                </a:solidFill>
              </a:rPr>
              <a:t>Presented By</a:t>
            </a:r>
            <a:r>
              <a:rPr lang="en-IN" sz="2400" spc="-25" dirty="0">
                <a:solidFill>
                  <a:srgbClr val="FFFFFF"/>
                </a:solidFill>
              </a:rPr>
              <a:t>- </a:t>
            </a:r>
            <a:r>
              <a:rPr lang="en-IN" sz="3600" spc="-25" dirty="0">
                <a:solidFill>
                  <a:srgbClr val="FFFFFF"/>
                </a:solidFill>
              </a:rPr>
              <a:t>Shubharthak </a:t>
            </a:r>
            <a:r>
              <a:rPr lang="en-IN" sz="3600" spc="-25" dirty="0" err="1">
                <a:solidFill>
                  <a:srgbClr val="FFFFFF"/>
                </a:solidFill>
              </a:rPr>
              <a:t>Sangharasha</a:t>
            </a:r>
            <a:br>
              <a:rPr lang="en-IN" sz="2400" spc="-25" dirty="0">
                <a:solidFill>
                  <a:srgbClr val="FFFFFF"/>
                </a:solidFill>
              </a:rPr>
            </a:br>
            <a:r>
              <a:rPr lang="en-IN" sz="2800" spc="-25" dirty="0">
                <a:solidFill>
                  <a:srgbClr val="FFFFFF"/>
                </a:solidFill>
              </a:rPr>
              <a:t>UID-</a:t>
            </a:r>
            <a:r>
              <a:rPr lang="en-IN" sz="4000" spc="-25" dirty="0">
                <a:solidFill>
                  <a:srgbClr val="FFFFFF"/>
                </a:solidFill>
              </a:rPr>
              <a:t>20BCS6872</a:t>
            </a:r>
            <a:endParaRPr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71590" y="0"/>
            <a:ext cx="17916409" cy="10287000"/>
            <a:chOff x="371591" y="0"/>
            <a:chExt cx="17916408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05711" y="1"/>
              <a:ext cx="11982288" cy="1028699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71591" y="1653349"/>
              <a:ext cx="12077700" cy="8629650"/>
            </a:xfrm>
            <a:custGeom>
              <a:avLst/>
              <a:gdLst/>
              <a:ahLst/>
              <a:cxnLst/>
              <a:rect l="l" t="t" r="r" b="b"/>
              <a:pathLst>
                <a:path w="12077700" h="8629650">
                  <a:moveTo>
                    <a:pt x="12077699" y="8629649"/>
                  </a:moveTo>
                  <a:lnTo>
                    <a:pt x="0" y="8629649"/>
                  </a:lnTo>
                  <a:lnTo>
                    <a:pt x="0" y="0"/>
                  </a:lnTo>
                  <a:lnTo>
                    <a:pt x="12077699" y="0"/>
                  </a:lnTo>
                  <a:lnTo>
                    <a:pt x="12077699" y="8629649"/>
                  </a:lnTo>
                  <a:close/>
                </a:path>
              </a:pathLst>
            </a:custGeom>
            <a:solidFill>
              <a:srgbClr val="2034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11000" y="0"/>
              <a:ext cx="6476998" cy="10286933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374873"/>
            <a:ext cx="5170170" cy="1280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440" dirty="0"/>
              <a:t>OVERVIEW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626339" y="1995486"/>
            <a:ext cx="16619855" cy="7256780"/>
            <a:chOff x="626339" y="1995486"/>
            <a:chExt cx="16619855" cy="7256780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1995486"/>
              <a:ext cx="152400" cy="1523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2986086"/>
              <a:ext cx="152400" cy="15239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3976686"/>
              <a:ext cx="152400" cy="152399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4967286"/>
              <a:ext cx="152400" cy="15239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5957886"/>
              <a:ext cx="152400" cy="15239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6948486"/>
              <a:ext cx="152400" cy="152399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7939086"/>
              <a:ext cx="152400" cy="152399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6339" y="8929685"/>
              <a:ext cx="152400" cy="152399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15487586" y="8956802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988240" y="1766950"/>
            <a:ext cx="11379835" cy="7493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50" dirty="0">
                <a:solidFill>
                  <a:srgbClr val="FFFFFF"/>
                </a:solidFill>
                <a:latin typeface="Times New Roman"/>
                <a:cs typeface="Times New Roman"/>
              </a:rPr>
              <a:t>Formal</a:t>
            </a:r>
            <a:r>
              <a:rPr sz="3500" spc="3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Name:</a:t>
            </a:r>
            <a:r>
              <a:rPr sz="3500" spc="3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Microsoft</a:t>
            </a:r>
            <a:r>
              <a:rPr sz="3500" spc="3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65" dirty="0">
                <a:solidFill>
                  <a:srgbClr val="FFFFFF"/>
                </a:solidFill>
                <a:latin typeface="Times New Roman"/>
                <a:cs typeface="Times New Roman"/>
              </a:rPr>
              <a:t>Co-</a:t>
            </a:r>
            <a:r>
              <a:rPr sz="3500" spc="45" dirty="0">
                <a:solidFill>
                  <a:srgbClr val="FFFFFF"/>
                </a:solidFill>
                <a:latin typeface="Times New Roman"/>
                <a:cs typeface="Times New Roman"/>
              </a:rPr>
              <a:t>orporation</a:t>
            </a:r>
            <a:endParaRPr sz="35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600"/>
              </a:spcBef>
            </a:pPr>
            <a:r>
              <a:rPr sz="3500" spc="50" dirty="0">
                <a:solidFill>
                  <a:srgbClr val="FFFFFF"/>
                </a:solidFill>
                <a:latin typeface="Times New Roman"/>
                <a:cs typeface="Times New Roman"/>
              </a:rPr>
              <a:t>Founded:</a:t>
            </a:r>
            <a:r>
              <a:rPr sz="3500" spc="2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April</a:t>
            </a:r>
            <a:r>
              <a:rPr sz="3500" spc="2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4,</a:t>
            </a:r>
            <a:r>
              <a:rPr sz="3500" spc="2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FFFFFF"/>
                </a:solidFill>
                <a:latin typeface="Times New Roman"/>
                <a:cs typeface="Times New Roman"/>
              </a:rPr>
              <a:t>1975</a:t>
            </a:r>
            <a:endParaRPr sz="35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600"/>
              </a:spcBef>
            </a:pPr>
            <a:r>
              <a:rPr sz="3500" spc="50" dirty="0">
                <a:solidFill>
                  <a:srgbClr val="FFFFFF"/>
                </a:solidFill>
                <a:latin typeface="Times New Roman"/>
                <a:cs typeface="Times New Roman"/>
              </a:rPr>
              <a:t>Founder:</a:t>
            </a:r>
            <a:r>
              <a:rPr sz="3500" spc="2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FFFFFF"/>
                </a:solidFill>
                <a:latin typeface="Times New Roman"/>
                <a:cs typeface="Times New Roman"/>
              </a:rPr>
              <a:t>Bill</a:t>
            </a:r>
            <a:r>
              <a:rPr sz="3500" spc="2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Gates</a:t>
            </a:r>
            <a:r>
              <a:rPr sz="3500" spc="2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&amp;</a:t>
            </a:r>
            <a:r>
              <a:rPr sz="3500" spc="2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Paul</a:t>
            </a:r>
            <a:r>
              <a:rPr sz="3500" spc="2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-10" dirty="0">
                <a:solidFill>
                  <a:srgbClr val="FFFFFF"/>
                </a:solidFill>
                <a:latin typeface="Times New Roman"/>
                <a:cs typeface="Times New Roman"/>
              </a:rPr>
              <a:t>Allen</a:t>
            </a:r>
            <a:endParaRPr sz="3500" dirty="0">
              <a:latin typeface="Times New Roman"/>
              <a:cs typeface="Times New Roman"/>
            </a:endParaRPr>
          </a:p>
          <a:p>
            <a:pPr marL="12700" marR="5080">
              <a:lnSpc>
                <a:spcPct val="185700"/>
              </a:lnSpc>
            </a:pP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Headquarter:</a:t>
            </a:r>
            <a:r>
              <a:rPr sz="3500" spc="2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Microsoft</a:t>
            </a:r>
            <a:r>
              <a:rPr sz="3500" spc="2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Redmond</a:t>
            </a:r>
            <a:r>
              <a:rPr sz="3500" spc="2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FFFFFF"/>
                </a:solidFill>
                <a:latin typeface="Times New Roman"/>
                <a:cs typeface="Times New Roman"/>
              </a:rPr>
              <a:t>campus,</a:t>
            </a:r>
            <a:r>
              <a:rPr sz="3500" spc="2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Washington,</a:t>
            </a:r>
            <a:r>
              <a:rPr sz="3500" spc="2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FFFFFF"/>
                </a:solidFill>
                <a:latin typeface="Times New Roman"/>
                <a:cs typeface="Times New Roman"/>
              </a:rPr>
              <a:t>U.S.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Company:</a:t>
            </a:r>
            <a:r>
              <a:rPr sz="3500" spc="1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Multinational</a:t>
            </a:r>
            <a:r>
              <a:rPr sz="3500" spc="16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Technology</a:t>
            </a:r>
            <a:r>
              <a:rPr sz="3500" spc="1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FFFFFF"/>
                </a:solidFill>
                <a:latin typeface="Times New Roman"/>
                <a:cs typeface="Times New Roman"/>
              </a:rPr>
              <a:t>Company</a:t>
            </a:r>
            <a:endParaRPr sz="3500" dirty="0">
              <a:latin typeface="Times New Roman"/>
              <a:cs typeface="Times New Roman"/>
            </a:endParaRPr>
          </a:p>
          <a:p>
            <a:pPr marL="12700" marR="5259070">
              <a:lnSpc>
                <a:spcPct val="185700"/>
              </a:lnSpc>
            </a:pPr>
            <a:r>
              <a:rPr sz="3500" spc="50" dirty="0">
                <a:solidFill>
                  <a:srgbClr val="FFFFFF"/>
                </a:solidFill>
                <a:latin typeface="Times New Roman"/>
                <a:cs typeface="Times New Roman"/>
              </a:rPr>
              <a:t>Websites:-</a:t>
            </a:r>
            <a:r>
              <a:rPr sz="3500" spc="1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FFFFFF"/>
                </a:solidFill>
                <a:latin typeface="Times New Roman"/>
                <a:cs typeface="Times New Roman"/>
                <a:hlinkClick r:id="rId5"/>
              </a:rPr>
              <a:t>www.microsoft.com</a:t>
            </a:r>
            <a:r>
              <a:rPr sz="3500" spc="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FFFFFF"/>
                </a:solidFill>
                <a:latin typeface="Times New Roman"/>
                <a:cs typeface="Times New Roman"/>
              </a:rPr>
              <a:t>Chairman</a:t>
            </a:r>
            <a:r>
              <a:rPr sz="3500" spc="1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:</a:t>
            </a:r>
            <a:r>
              <a:rPr sz="3500" spc="1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3500" spc="1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  <a:hlinkClick r:id="rId6"/>
              </a:rPr>
              <a:t>John</a:t>
            </a:r>
            <a:r>
              <a:rPr sz="3500" spc="185" dirty="0">
                <a:solidFill>
                  <a:srgbClr val="FFFFFF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  <a:hlinkClick r:id="rId6"/>
              </a:rPr>
              <a:t>W.</a:t>
            </a:r>
            <a:r>
              <a:rPr sz="3500" spc="185" dirty="0">
                <a:solidFill>
                  <a:srgbClr val="FFFFFF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3500" spc="45" dirty="0">
                <a:solidFill>
                  <a:srgbClr val="FFFFFF"/>
                </a:solidFill>
                <a:latin typeface="Times New Roman"/>
                <a:cs typeface="Times New Roman"/>
                <a:hlinkClick r:id="rId6"/>
              </a:rPr>
              <a:t>Thompson</a:t>
            </a:r>
            <a:r>
              <a:rPr sz="3500" spc="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CEO:</a:t>
            </a:r>
            <a:r>
              <a:rPr sz="35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-</a:t>
            </a:r>
            <a:r>
              <a:rPr sz="35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FFFFFF"/>
                </a:solidFill>
                <a:latin typeface="Times New Roman"/>
                <a:cs typeface="Times New Roman"/>
              </a:rPr>
              <a:t>Satya</a:t>
            </a:r>
            <a:r>
              <a:rPr sz="35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FFFFFF"/>
                </a:solidFill>
                <a:latin typeface="Times New Roman"/>
                <a:cs typeface="Times New Roman"/>
              </a:rPr>
              <a:t>Nadella</a:t>
            </a:r>
            <a:endParaRPr sz="3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7527746" y="0"/>
              <a:ext cx="10760710" cy="10274300"/>
            </a:xfrm>
            <a:custGeom>
              <a:avLst/>
              <a:gdLst/>
              <a:ahLst/>
              <a:cxnLst/>
              <a:rect l="l" t="t" r="r" b="b"/>
              <a:pathLst>
                <a:path w="10760710" h="10274300">
                  <a:moveTo>
                    <a:pt x="10760252" y="10274299"/>
                  </a:moveTo>
                  <a:lnTo>
                    <a:pt x="1011958" y="10274299"/>
                  </a:lnTo>
                  <a:lnTo>
                    <a:pt x="994516" y="10210799"/>
                  </a:lnTo>
                  <a:lnTo>
                    <a:pt x="964532" y="10210799"/>
                  </a:lnTo>
                  <a:lnTo>
                    <a:pt x="934965" y="10083799"/>
                  </a:lnTo>
                  <a:lnTo>
                    <a:pt x="877084" y="10083799"/>
                  </a:lnTo>
                  <a:lnTo>
                    <a:pt x="848775" y="9956799"/>
                  </a:lnTo>
                  <a:lnTo>
                    <a:pt x="820890" y="9956799"/>
                  </a:lnTo>
                  <a:lnTo>
                    <a:pt x="793431" y="9829799"/>
                  </a:lnTo>
                  <a:lnTo>
                    <a:pt x="766401" y="9829799"/>
                  </a:lnTo>
                  <a:lnTo>
                    <a:pt x="739800" y="9702799"/>
                  </a:lnTo>
                  <a:lnTo>
                    <a:pt x="713631" y="9702799"/>
                  </a:lnTo>
                  <a:lnTo>
                    <a:pt x="687897" y="9575799"/>
                  </a:lnTo>
                  <a:lnTo>
                    <a:pt x="662599" y="9575799"/>
                  </a:lnTo>
                  <a:lnTo>
                    <a:pt x="637740" y="9448799"/>
                  </a:lnTo>
                  <a:lnTo>
                    <a:pt x="589345" y="9448799"/>
                  </a:lnTo>
                  <a:lnTo>
                    <a:pt x="565814" y="9321799"/>
                  </a:lnTo>
                  <a:lnTo>
                    <a:pt x="542729" y="9321799"/>
                  </a:lnTo>
                  <a:lnTo>
                    <a:pt x="520094" y="9194799"/>
                  </a:lnTo>
                  <a:lnTo>
                    <a:pt x="497909" y="9194799"/>
                  </a:lnTo>
                  <a:lnTo>
                    <a:pt x="476178" y="9067799"/>
                  </a:lnTo>
                  <a:lnTo>
                    <a:pt x="454901" y="9067799"/>
                  </a:lnTo>
                  <a:lnTo>
                    <a:pt x="434082" y="8940799"/>
                  </a:lnTo>
                  <a:lnTo>
                    <a:pt x="413723" y="8940799"/>
                  </a:lnTo>
                  <a:lnTo>
                    <a:pt x="393825" y="8813799"/>
                  </a:lnTo>
                  <a:lnTo>
                    <a:pt x="374390" y="8813799"/>
                  </a:lnTo>
                  <a:lnTo>
                    <a:pt x="355421" y="8686799"/>
                  </a:lnTo>
                  <a:lnTo>
                    <a:pt x="336920" y="8686799"/>
                  </a:lnTo>
                  <a:lnTo>
                    <a:pt x="318888" y="8559799"/>
                  </a:lnTo>
                  <a:lnTo>
                    <a:pt x="301329" y="8559799"/>
                  </a:lnTo>
                  <a:lnTo>
                    <a:pt x="284243" y="8432799"/>
                  </a:lnTo>
                  <a:lnTo>
                    <a:pt x="267634" y="8432799"/>
                  </a:lnTo>
                  <a:lnTo>
                    <a:pt x="251503" y="8305799"/>
                  </a:lnTo>
                  <a:lnTo>
                    <a:pt x="235852" y="8305799"/>
                  </a:lnTo>
                  <a:lnTo>
                    <a:pt x="220683" y="8178799"/>
                  </a:lnTo>
                  <a:lnTo>
                    <a:pt x="205999" y="8178799"/>
                  </a:lnTo>
                  <a:lnTo>
                    <a:pt x="191801" y="8051799"/>
                  </a:lnTo>
                  <a:lnTo>
                    <a:pt x="178092" y="8051799"/>
                  </a:lnTo>
                  <a:lnTo>
                    <a:pt x="164874" y="7924799"/>
                  </a:lnTo>
                  <a:lnTo>
                    <a:pt x="152148" y="7924799"/>
                  </a:lnTo>
                  <a:lnTo>
                    <a:pt x="139917" y="7797799"/>
                  </a:lnTo>
                  <a:lnTo>
                    <a:pt x="128183" y="7797799"/>
                  </a:lnTo>
                  <a:lnTo>
                    <a:pt x="116949" y="7670799"/>
                  </a:lnTo>
                  <a:lnTo>
                    <a:pt x="106215" y="7670799"/>
                  </a:lnTo>
                  <a:lnTo>
                    <a:pt x="95985" y="7543799"/>
                  </a:lnTo>
                  <a:lnTo>
                    <a:pt x="86260" y="7543799"/>
                  </a:lnTo>
                  <a:lnTo>
                    <a:pt x="77042" y="7416799"/>
                  </a:lnTo>
                  <a:lnTo>
                    <a:pt x="68334" y="7416799"/>
                  </a:lnTo>
                  <a:lnTo>
                    <a:pt x="60137" y="7289799"/>
                  </a:lnTo>
                  <a:lnTo>
                    <a:pt x="52454" y="7289799"/>
                  </a:lnTo>
                  <a:lnTo>
                    <a:pt x="45287" y="7162799"/>
                  </a:lnTo>
                  <a:lnTo>
                    <a:pt x="38638" y="7162799"/>
                  </a:lnTo>
                  <a:lnTo>
                    <a:pt x="32509" y="7035799"/>
                  </a:lnTo>
                  <a:lnTo>
                    <a:pt x="26901" y="7035799"/>
                  </a:lnTo>
                  <a:lnTo>
                    <a:pt x="21818" y="6908799"/>
                  </a:lnTo>
                  <a:lnTo>
                    <a:pt x="17261" y="6908799"/>
                  </a:lnTo>
                  <a:lnTo>
                    <a:pt x="13233" y="6781799"/>
                  </a:lnTo>
                  <a:lnTo>
                    <a:pt x="9734" y="6781799"/>
                  </a:lnTo>
                  <a:lnTo>
                    <a:pt x="6769" y="6654799"/>
                  </a:lnTo>
                  <a:lnTo>
                    <a:pt x="4337" y="6654799"/>
                  </a:lnTo>
                  <a:lnTo>
                    <a:pt x="2443" y="6527799"/>
                  </a:lnTo>
                  <a:lnTo>
                    <a:pt x="1087" y="6527799"/>
                  </a:lnTo>
                  <a:lnTo>
                    <a:pt x="272" y="6400799"/>
                  </a:lnTo>
                  <a:lnTo>
                    <a:pt x="0" y="6400799"/>
                  </a:lnTo>
                  <a:lnTo>
                    <a:pt x="272" y="6273799"/>
                  </a:lnTo>
                  <a:lnTo>
                    <a:pt x="1087" y="6273799"/>
                  </a:lnTo>
                  <a:lnTo>
                    <a:pt x="2443" y="6146799"/>
                  </a:lnTo>
                  <a:lnTo>
                    <a:pt x="4337" y="6019799"/>
                  </a:lnTo>
                  <a:lnTo>
                    <a:pt x="6769" y="6019799"/>
                  </a:lnTo>
                  <a:lnTo>
                    <a:pt x="9734" y="5892799"/>
                  </a:lnTo>
                  <a:lnTo>
                    <a:pt x="13233" y="5892799"/>
                  </a:lnTo>
                  <a:lnTo>
                    <a:pt x="17261" y="5765799"/>
                  </a:lnTo>
                  <a:lnTo>
                    <a:pt x="21818" y="5765799"/>
                  </a:lnTo>
                  <a:lnTo>
                    <a:pt x="26901" y="5638799"/>
                  </a:lnTo>
                  <a:lnTo>
                    <a:pt x="32509" y="5638799"/>
                  </a:lnTo>
                  <a:lnTo>
                    <a:pt x="38638" y="5511799"/>
                  </a:lnTo>
                  <a:lnTo>
                    <a:pt x="45287" y="5511799"/>
                  </a:lnTo>
                  <a:lnTo>
                    <a:pt x="52454" y="5384799"/>
                  </a:lnTo>
                  <a:lnTo>
                    <a:pt x="60137" y="5384799"/>
                  </a:lnTo>
                  <a:lnTo>
                    <a:pt x="68334" y="5257799"/>
                  </a:lnTo>
                  <a:lnTo>
                    <a:pt x="77042" y="5257799"/>
                  </a:lnTo>
                  <a:lnTo>
                    <a:pt x="86260" y="5130799"/>
                  </a:lnTo>
                  <a:lnTo>
                    <a:pt x="95985" y="5130799"/>
                  </a:lnTo>
                  <a:lnTo>
                    <a:pt x="106215" y="5003799"/>
                  </a:lnTo>
                  <a:lnTo>
                    <a:pt x="116949" y="5003799"/>
                  </a:lnTo>
                  <a:lnTo>
                    <a:pt x="128183" y="4876799"/>
                  </a:lnTo>
                  <a:lnTo>
                    <a:pt x="139917" y="4876799"/>
                  </a:lnTo>
                  <a:lnTo>
                    <a:pt x="152148" y="4749799"/>
                  </a:lnTo>
                  <a:lnTo>
                    <a:pt x="164874" y="4749799"/>
                  </a:lnTo>
                  <a:lnTo>
                    <a:pt x="178092" y="4622799"/>
                  </a:lnTo>
                  <a:lnTo>
                    <a:pt x="191801" y="4622799"/>
                  </a:lnTo>
                  <a:lnTo>
                    <a:pt x="205999" y="4495799"/>
                  </a:lnTo>
                  <a:lnTo>
                    <a:pt x="220683" y="4495799"/>
                  </a:lnTo>
                  <a:lnTo>
                    <a:pt x="235852" y="4368799"/>
                  </a:lnTo>
                  <a:lnTo>
                    <a:pt x="251503" y="4368799"/>
                  </a:lnTo>
                  <a:lnTo>
                    <a:pt x="267634" y="4241799"/>
                  </a:lnTo>
                  <a:lnTo>
                    <a:pt x="284243" y="4241799"/>
                  </a:lnTo>
                  <a:lnTo>
                    <a:pt x="301329" y="4114799"/>
                  </a:lnTo>
                  <a:lnTo>
                    <a:pt x="318888" y="4114799"/>
                  </a:lnTo>
                  <a:lnTo>
                    <a:pt x="336920" y="3987799"/>
                  </a:lnTo>
                  <a:lnTo>
                    <a:pt x="355421" y="3987799"/>
                  </a:lnTo>
                  <a:lnTo>
                    <a:pt x="374390" y="3860799"/>
                  </a:lnTo>
                  <a:lnTo>
                    <a:pt x="393825" y="3860799"/>
                  </a:lnTo>
                  <a:lnTo>
                    <a:pt x="413723" y="3733799"/>
                  </a:lnTo>
                  <a:lnTo>
                    <a:pt x="434082" y="3733799"/>
                  </a:lnTo>
                  <a:lnTo>
                    <a:pt x="454901" y="3606799"/>
                  </a:lnTo>
                  <a:lnTo>
                    <a:pt x="497909" y="3606799"/>
                  </a:lnTo>
                  <a:lnTo>
                    <a:pt x="520094" y="3479799"/>
                  </a:lnTo>
                  <a:lnTo>
                    <a:pt x="542729" y="3479799"/>
                  </a:lnTo>
                  <a:lnTo>
                    <a:pt x="565814" y="3352799"/>
                  </a:lnTo>
                  <a:lnTo>
                    <a:pt x="589345" y="3352799"/>
                  </a:lnTo>
                  <a:lnTo>
                    <a:pt x="613321" y="3225799"/>
                  </a:lnTo>
                  <a:lnTo>
                    <a:pt x="637740" y="3225799"/>
                  </a:lnTo>
                  <a:lnTo>
                    <a:pt x="662599" y="3098799"/>
                  </a:lnTo>
                  <a:lnTo>
                    <a:pt x="687897" y="3098799"/>
                  </a:lnTo>
                  <a:lnTo>
                    <a:pt x="713631" y="2971799"/>
                  </a:lnTo>
                  <a:lnTo>
                    <a:pt x="739800" y="2971799"/>
                  </a:lnTo>
                  <a:lnTo>
                    <a:pt x="766401" y="2844799"/>
                  </a:lnTo>
                  <a:lnTo>
                    <a:pt x="820890" y="2844799"/>
                  </a:lnTo>
                  <a:lnTo>
                    <a:pt x="848775" y="2717799"/>
                  </a:lnTo>
                  <a:lnTo>
                    <a:pt x="877084" y="2717799"/>
                  </a:lnTo>
                  <a:lnTo>
                    <a:pt x="905814" y="2590799"/>
                  </a:lnTo>
                  <a:lnTo>
                    <a:pt x="934965" y="2590799"/>
                  </a:lnTo>
                  <a:lnTo>
                    <a:pt x="964532" y="2463799"/>
                  </a:lnTo>
                  <a:lnTo>
                    <a:pt x="994516" y="2463799"/>
                  </a:lnTo>
                  <a:lnTo>
                    <a:pt x="1024912" y="2336799"/>
                  </a:lnTo>
                  <a:lnTo>
                    <a:pt x="1086938" y="2336799"/>
                  </a:lnTo>
                  <a:lnTo>
                    <a:pt x="1118562" y="2209799"/>
                  </a:lnTo>
                  <a:lnTo>
                    <a:pt x="1150592" y="2209799"/>
                  </a:lnTo>
                  <a:lnTo>
                    <a:pt x="1183024" y="2082799"/>
                  </a:lnTo>
                  <a:lnTo>
                    <a:pt x="1249090" y="2082799"/>
                  </a:lnTo>
                  <a:lnTo>
                    <a:pt x="1282719" y="1955799"/>
                  </a:lnTo>
                  <a:lnTo>
                    <a:pt x="1316742" y="1955799"/>
                  </a:lnTo>
                  <a:lnTo>
                    <a:pt x="1351159" y="1828799"/>
                  </a:lnTo>
                  <a:lnTo>
                    <a:pt x="1385965" y="1828799"/>
                  </a:lnTo>
                  <a:lnTo>
                    <a:pt x="1421160" y="1701799"/>
                  </a:lnTo>
                  <a:lnTo>
                    <a:pt x="1492707" y="1701799"/>
                  </a:lnTo>
                  <a:lnTo>
                    <a:pt x="1529054" y="1574799"/>
                  </a:lnTo>
                  <a:lnTo>
                    <a:pt x="1565781" y="1574799"/>
                  </a:lnTo>
                  <a:lnTo>
                    <a:pt x="1602887" y="1447799"/>
                  </a:lnTo>
                  <a:lnTo>
                    <a:pt x="1678223" y="1447799"/>
                  </a:lnTo>
                  <a:lnTo>
                    <a:pt x="1716450" y="1320799"/>
                  </a:lnTo>
                  <a:lnTo>
                    <a:pt x="1794009" y="1320799"/>
                  </a:lnTo>
                  <a:lnTo>
                    <a:pt x="1833338" y="1193799"/>
                  </a:lnTo>
                  <a:lnTo>
                    <a:pt x="1873031" y="1193799"/>
                  </a:lnTo>
                  <a:lnTo>
                    <a:pt x="1913084" y="1066799"/>
                  </a:lnTo>
                  <a:lnTo>
                    <a:pt x="1994267" y="1066799"/>
                  </a:lnTo>
                  <a:lnTo>
                    <a:pt x="2035391" y="939799"/>
                  </a:lnTo>
                  <a:lnTo>
                    <a:pt x="2118697" y="939799"/>
                  </a:lnTo>
                  <a:lnTo>
                    <a:pt x="2160874" y="812799"/>
                  </a:lnTo>
                  <a:lnTo>
                    <a:pt x="2203397" y="812799"/>
                  </a:lnTo>
                  <a:lnTo>
                    <a:pt x="2246265" y="685799"/>
                  </a:lnTo>
                  <a:lnTo>
                    <a:pt x="2333027" y="685799"/>
                  </a:lnTo>
                  <a:lnTo>
                    <a:pt x="2376916" y="558799"/>
                  </a:lnTo>
                  <a:lnTo>
                    <a:pt x="2465700" y="558799"/>
                  </a:lnTo>
                  <a:lnTo>
                    <a:pt x="2510591" y="431799"/>
                  </a:lnTo>
                  <a:lnTo>
                    <a:pt x="2601361" y="431799"/>
                  </a:lnTo>
                  <a:lnTo>
                    <a:pt x="2647235" y="304799"/>
                  </a:lnTo>
                  <a:lnTo>
                    <a:pt x="2739953" y="304799"/>
                  </a:lnTo>
                  <a:lnTo>
                    <a:pt x="2786792" y="177799"/>
                  </a:lnTo>
                  <a:lnTo>
                    <a:pt x="2881421" y="177799"/>
                  </a:lnTo>
                  <a:lnTo>
                    <a:pt x="2929206" y="50799"/>
                  </a:lnTo>
                  <a:lnTo>
                    <a:pt x="3074418" y="50799"/>
                  </a:lnTo>
                  <a:lnTo>
                    <a:pt x="3095308" y="0"/>
                  </a:lnTo>
                  <a:lnTo>
                    <a:pt x="10760252" y="0"/>
                  </a:lnTo>
                  <a:lnTo>
                    <a:pt x="10760252" y="10274299"/>
                  </a:lnTo>
                  <a:close/>
                </a:path>
              </a:pathLst>
            </a:custGeom>
            <a:solidFill>
              <a:srgbClr val="253F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02557" y="1035572"/>
              <a:ext cx="10285442" cy="9251427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1746094"/>
            <a:ext cx="9880600" cy="16325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10550" b="1" spc="-705" dirty="0">
                <a:latin typeface="Times New Roman"/>
                <a:cs typeface="Times New Roman"/>
              </a:rPr>
              <a:t>Products and </a:t>
            </a:r>
            <a:endParaRPr sz="1055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6000" y="3060544"/>
            <a:ext cx="4098290" cy="16325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10550" b="1" spc="-715" dirty="0">
                <a:solidFill>
                  <a:srgbClr val="253F6A"/>
                </a:solidFill>
                <a:latin typeface="Times New Roman"/>
                <a:cs typeface="Times New Roman"/>
              </a:rPr>
              <a:t>Services</a:t>
            </a:r>
            <a:endParaRPr sz="10550" dirty="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040046" y="1028700"/>
            <a:ext cx="16206490" cy="8119631"/>
            <a:chOff x="1040046" y="1028700"/>
            <a:chExt cx="16206490" cy="8119631"/>
          </a:xfrm>
        </p:grpSpPr>
        <p:sp>
          <p:nvSpPr>
            <p:cNvPr id="11" name="object 11"/>
            <p:cNvSpPr/>
            <p:nvPr/>
          </p:nvSpPr>
          <p:spPr>
            <a:xfrm>
              <a:off x="15487586" y="8852421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40046" y="1028700"/>
              <a:ext cx="1758950" cy="295910"/>
            </a:xfrm>
            <a:custGeom>
              <a:avLst/>
              <a:gdLst/>
              <a:ahLst/>
              <a:cxnLst/>
              <a:rect l="l" t="t" r="r" b="b"/>
              <a:pathLst>
                <a:path w="1758950" h="295909">
                  <a:moveTo>
                    <a:pt x="147355" y="295299"/>
                  </a:moveTo>
                  <a:lnTo>
                    <a:pt x="100830" y="287759"/>
                  </a:lnTo>
                  <a:lnTo>
                    <a:pt x="60385" y="266773"/>
                  </a:lnTo>
                  <a:lnTo>
                    <a:pt x="28468" y="234793"/>
                  </a:lnTo>
                  <a:lnTo>
                    <a:pt x="7524" y="194269"/>
                  </a:lnTo>
                  <a:lnTo>
                    <a:pt x="0" y="147651"/>
                  </a:lnTo>
                  <a:lnTo>
                    <a:pt x="7524" y="101033"/>
                  </a:lnTo>
                  <a:lnTo>
                    <a:pt x="28468" y="60507"/>
                  </a:lnTo>
                  <a:lnTo>
                    <a:pt x="60385" y="28526"/>
                  </a:lnTo>
                  <a:lnTo>
                    <a:pt x="100830" y="7540"/>
                  </a:lnTo>
                  <a:lnTo>
                    <a:pt x="147355" y="0"/>
                  </a:lnTo>
                  <a:lnTo>
                    <a:pt x="193880" y="7540"/>
                  </a:lnTo>
                  <a:lnTo>
                    <a:pt x="234323" y="28526"/>
                  </a:lnTo>
                  <a:lnTo>
                    <a:pt x="260450" y="54706"/>
                  </a:lnTo>
                  <a:lnTo>
                    <a:pt x="147355" y="54706"/>
                  </a:lnTo>
                  <a:lnTo>
                    <a:pt x="111283" y="62021"/>
                  </a:lnTo>
                  <a:lnTo>
                    <a:pt x="81795" y="81959"/>
                  </a:lnTo>
                  <a:lnTo>
                    <a:pt x="61897" y="111507"/>
                  </a:lnTo>
                  <a:lnTo>
                    <a:pt x="54597" y="147652"/>
                  </a:lnTo>
                  <a:lnTo>
                    <a:pt x="61897" y="183795"/>
                  </a:lnTo>
                  <a:lnTo>
                    <a:pt x="81795" y="213341"/>
                  </a:lnTo>
                  <a:lnTo>
                    <a:pt x="111283" y="233278"/>
                  </a:lnTo>
                  <a:lnTo>
                    <a:pt x="147355" y="240592"/>
                  </a:lnTo>
                  <a:lnTo>
                    <a:pt x="260451" y="240592"/>
                  </a:lnTo>
                  <a:lnTo>
                    <a:pt x="234323" y="266773"/>
                  </a:lnTo>
                  <a:lnTo>
                    <a:pt x="193880" y="287759"/>
                  </a:lnTo>
                  <a:lnTo>
                    <a:pt x="147355" y="295299"/>
                  </a:lnTo>
                  <a:close/>
                </a:path>
                <a:path w="1758950" h="295909">
                  <a:moveTo>
                    <a:pt x="260451" y="240592"/>
                  </a:moveTo>
                  <a:lnTo>
                    <a:pt x="147355" y="240592"/>
                  </a:lnTo>
                  <a:lnTo>
                    <a:pt x="183425" y="233277"/>
                  </a:lnTo>
                  <a:lnTo>
                    <a:pt x="212912" y="213341"/>
                  </a:lnTo>
                  <a:lnTo>
                    <a:pt x="232809" y="183795"/>
                  </a:lnTo>
                  <a:lnTo>
                    <a:pt x="240109" y="147651"/>
                  </a:lnTo>
                  <a:lnTo>
                    <a:pt x="232809" y="111506"/>
                  </a:lnTo>
                  <a:lnTo>
                    <a:pt x="212911" y="81959"/>
                  </a:lnTo>
                  <a:lnTo>
                    <a:pt x="183425" y="62021"/>
                  </a:lnTo>
                  <a:lnTo>
                    <a:pt x="147355" y="54706"/>
                  </a:lnTo>
                  <a:lnTo>
                    <a:pt x="260450" y="54706"/>
                  </a:lnTo>
                  <a:lnTo>
                    <a:pt x="266239" y="60507"/>
                  </a:lnTo>
                  <a:lnTo>
                    <a:pt x="287182" y="101033"/>
                  </a:lnTo>
                  <a:lnTo>
                    <a:pt x="294706" y="147652"/>
                  </a:lnTo>
                  <a:lnTo>
                    <a:pt x="287182" y="194269"/>
                  </a:lnTo>
                  <a:lnTo>
                    <a:pt x="266239" y="234793"/>
                  </a:lnTo>
                  <a:lnTo>
                    <a:pt x="260451" y="240592"/>
                  </a:lnTo>
                  <a:close/>
                </a:path>
                <a:path w="1758950" h="295909">
                  <a:moveTo>
                    <a:pt x="635239" y="295299"/>
                  </a:moveTo>
                  <a:lnTo>
                    <a:pt x="588714" y="287759"/>
                  </a:lnTo>
                  <a:lnTo>
                    <a:pt x="548271" y="266773"/>
                  </a:lnTo>
                  <a:lnTo>
                    <a:pt x="516355" y="234793"/>
                  </a:lnTo>
                  <a:lnTo>
                    <a:pt x="495412" y="194269"/>
                  </a:lnTo>
                  <a:lnTo>
                    <a:pt x="487888" y="147651"/>
                  </a:lnTo>
                  <a:lnTo>
                    <a:pt x="495412" y="101033"/>
                  </a:lnTo>
                  <a:lnTo>
                    <a:pt x="516355" y="60507"/>
                  </a:lnTo>
                  <a:lnTo>
                    <a:pt x="548271" y="28526"/>
                  </a:lnTo>
                  <a:lnTo>
                    <a:pt x="588714" y="7540"/>
                  </a:lnTo>
                  <a:lnTo>
                    <a:pt x="635239" y="0"/>
                  </a:lnTo>
                  <a:lnTo>
                    <a:pt x="681764" y="7540"/>
                  </a:lnTo>
                  <a:lnTo>
                    <a:pt x="722208" y="28526"/>
                  </a:lnTo>
                  <a:lnTo>
                    <a:pt x="748336" y="54706"/>
                  </a:lnTo>
                  <a:lnTo>
                    <a:pt x="635239" y="54706"/>
                  </a:lnTo>
                  <a:lnTo>
                    <a:pt x="599169" y="62021"/>
                  </a:lnTo>
                  <a:lnTo>
                    <a:pt x="569682" y="81959"/>
                  </a:lnTo>
                  <a:lnTo>
                    <a:pt x="549785" y="111507"/>
                  </a:lnTo>
                  <a:lnTo>
                    <a:pt x="542485" y="147652"/>
                  </a:lnTo>
                  <a:lnTo>
                    <a:pt x="549785" y="183795"/>
                  </a:lnTo>
                  <a:lnTo>
                    <a:pt x="569683" y="213341"/>
                  </a:lnTo>
                  <a:lnTo>
                    <a:pt x="599170" y="233278"/>
                  </a:lnTo>
                  <a:lnTo>
                    <a:pt x="635239" y="240592"/>
                  </a:lnTo>
                  <a:lnTo>
                    <a:pt x="748338" y="240592"/>
                  </a:lnTo>
                  <a:lnTo>
                    <a:pt x="722208" y="266773"/>
                  </a:lnTo>
                  <a:lnTo>
                    <a:pt x="681764" y="287759"/>
                  </a:lnTo>
                  <a:lnTo>
                    <a:pt x="635239" y="295299"/>
                  </a:lnTo>
                  <a:close/>
                </a:path>
                <a:path w="1758950" h="295909">
                  <a:moveTo>
                    <a:pt x="748338" y="240592"/>
                  </a:moveTo>
                  <a:lnTo>
                    <a:pt x="635239" y="240592"/>
                  </a:lnTo>
                  <a:lnTo>
                    <a:pt x="671311" y="233277"/>
                  </a:lnTo>
                  <a:lnTo>
                    <a:pt x="700799" y="213341"/>
                  </a:lnTo>
                  <a:lnTo>
                    <a:pt x="720697" y="183795"/>
                  </a:lnTo>
                  <a:lnTo>
                    <a:pt x="727997" y="147651"/>
                  </a:lnTo>
                  <a:lnTo>
                    <a:pt x="720697" y="111506"/>
                  </a:lnTo>
                  <a:lnTo>
                    <a:pt x="700799" y="81959"/>
                  </a:lnTo>
                  <a:lnTo>
                    <a:pt x="671311" y="62021"/>
                  </a:lnTo>
                  <a:lnTo>
                    <a:pt x="635239" y="54706"/>
                  </a:lnTo>
                  <a:lnTo>
                    <a:pt x="748336" y="54706"/>
                  </a:lnTo>
                  <a:lnTo>
                    <a:pt x="754126" y="60507"/>
                  </a:lnTo>
                  <a:lnTo>
                    <a:pt x="775069" y="101033"/>
                  </a:lnTo>
                  <a:lnTo>
                    <a:pt x="782594" y="147652"/>
                  </a:lnTo>
                  <a:lnTo>
                    <a:pt x="775069" y="194269"/>
                  </a:lnTo>
                  <a:lnTo>
                    <a:pt x="754125" y="234793"/>
                  </a:lnTo>
                  <a:lnTo>
                    <a:pt x="748338" y="240592"/>
                  </a:lnTo>
                  <a:close/>
                </a:path>
                <a:path w="1758950" h="295909">
                  <a:moveTo>
                    <a:pt x="1123127" y="295299"/>
                  </a:moveTo>
                  <a:lnTo>
                    <a:pt x="1076602" y="287759"/>
                  </a:lnTo>
                  <a:lnTo>
                    <a:pt x="1036159" y="266773"/>
                  </a:lnTo>
                  <a:lnTo>
                    <a:pt x="1004243" y="234793"/>
                  </a:lnTo>
                  <a:lnTo>
                    <a:pt x="983300" y="194269"/>
                  </a:lnTo>
                  <a:lnTo>
                    <a:pt x="975776" y="147651"/>
                  </a:lnTo>
                  <a:lnTo>
                    <a:pt x="983300" y="101033"/>
                  </a:lnTo>
                  <a:lnTo>
                    <a:pt x="1004243" y="60507"/>
                  </a:lnTo>
                  <a:lnTo>
                    <a:pt x="1036159" y="28526"/>
                  </a:lnTo>
                  <a:lnTo>
                    <a:pt x="1076602" y="7540"/>
                  </a:lnTo>
                  <a:lnTo>
                    <a:pt x="1123127" y="0"/>
                  </a:lnTo>
                  <a:lnTo>
                    <a:pt x="1169651" y="7540"/>
                  </a:lnTo>
                  <a:lnTo>
                    <a:pt x="1210095" y="28526"/>
                  </a:lnTo>
                  <a:lnTo>
                    <a:pt x="1236221" y="54706"/>
                  </a:lnTo>
                  <a:lnTo>
                    <a:pt x="1123127" y="54706"/>
                  </a:lnTo>
                  <a:lnTo>
                    <a:pt x="1087057" y="62021"/>
                  </a:lnTo>
                  <a:lnTo>
                    <a:pt x="1057570" y="81959"/>
                  </a:lnTo>
                  <a:lnTo>
                    <a:pt x="1037673" y="111507"/>
                  </a:lnTo>
                  <a:lnTo>
                    <a:pt x="1030372" y="147652"/>
                  </a:lnTo>
                  <a:lnTo>
                    <a:pt x="1037673" y="183795"/>
                  </a:lnTo>
                  <a:lnTo>
                    <a:pt x="1057571" y="213341"/>
                  </a:lnTo>
                  <a:lnTo>
                    <a:pt x="1087057" y="233278"/>
                  </a:lnTo>
                  <a:lnTo>
                    <a:pt x="1123127" y="240592"/>
                  </a:lnTo>
                  <a:lnTo>
                    <a:pt x="1236223" y="240592"/>
                  </a:lnTo>
                  <a:lnTo>
                    <a:pt x="1210095" y="266773"/>
                  </a:lnTo>
                  <a:lnTo>
                    <a:pt x="1169652" y="287759"/>
                  </a:lnTo>
                  <a:lnTo>
                    <a:pt x="1123127" y="295299"/>
                  </a:lnTo>
                  <a:close/>
                </a:path>
                <a:path w="1758950" h="295909">
                  <a:moveTo>
                    <a:pt x="1236223" y="240592"/>
                  </a:moveTo>
                  <a:lnTo>
                    <a:pt x="1123127" y="240592"/>
                  </a:lnTo>
                  <a:lnTo>
                    <a:pt x="1159196" y="233277"/>
                  </a:lnTo>
                  <a:lnTo>
                    <a:pt x="1188683" y="213341"/>
                  </a:lnTo>
                  <a:lnTo>
                    <a:pt x="1208580" y="183795"/>
                  </a:lnTo>
                  <a:lnTo>
                    <a:pt x="1215881" y="147651"/>
                  </a:lnTo>
                  <a:lnTo>
                    <a:pt x="1208580" y="111506"/>
                  </a:lnTo>
                  <a:lnTo>
                    <a:pt x="1188683" y="81959"/>
                  </a:lnTo>
                  <a:lnTo>
                    <a:pt x="1159196" y="62021"/>
                  </a:lnTo>
                  <a:lnTo>
                    <a:pt x="1123127" y="54706"/>
                  </a:lnTo>
                  <a:lnTo>
                    <a:pt x="1236221" y="54706"/>
                  </a:lnTo>
                  <a:lnTo>
                    <a:pt x="1242010" y="60507"/>
                  </a:lnTo>
                  <a:lnTo>
                    <a:pt x="1262953" y="101033"/>
                  </a:lnTo>
                  <a:lnTo>
                    <a:pt x="1270478" y="147652"/>
                  </a:lnTo>
                  <a:lnTo>
                    <a:pt x="1262953" y="194269"/>
                  </a:lnTo>
                  <a:lnTo>
                    <a:pt x="1242011" y="234793"/>
                  </a:lnTo>
                  <a:lnTo>
                    <a:pt x="1236223" y="240592"/>
                  </a:lnTo>
                  <a:close/>
                </a:path>
                <a:path w="1758950" h="295909">
                  <a:moveTo>
                    <a:pt x="1611015" y="295299"/>
                  </a:moveTo>
                  <a:lnTo>
                    <a:pt x="1564492" y="287759"/>
                  </a:lnTo>
                  <a:lnTo>
                    <a:pt x="1524049" y="266773"/>
                  </a:lnTo>
                  <a:lnTo>
                    <a:pt x="1492133" y="234793"/>
                  </a:lnTo>
                  <a:lnTo>
                    <a:pt x="1471189" y="194269"/>
                  </a:lnTo>
                  <a:lnTo>
                    <a:pt x="1463664" y="147651"/>
                  </a:lnTo>
                  <a:lnTo>
                    <a:pt x="1471189" y="101033"/>
                  </a:lnTo>
                  <a:lnTo>
                    <a:pt x="1492133" y="60507"/>
                  </a:lnTo>
                  <a:lnTo>
                    <a:pt x="1524049" y="28526"/>
                  </a:lnTo>
                  <a:lnTo>
                    <a:pt x="1564492" y="7540"/>
                  </a:lnTo>
                  <a:lnTo>
                    <a:pt x="1611015" y="0"/>
                  </a:lnTo>
                  <a:lnTo>
                    <a:pt x="1657538" y="7540"/>
                  </a:lnTo>
                  <a:lnTo>
                    <a:pt x="1697981" y="28526"/>
                  </a:lnTo>
                  <a:lnTo>
                    <a:pt x="1724108" y="54706"/>
                  </a:lnTo>
                  <a:lnTo>
                    <a:pt x="1611015" y="54706"/>
                  </a:lnTo>
                  <a:lnTo>
                    <a:pt x="1574944" y="62021"/>
                  </a:lnTo>
                  <a:lnTo>
                    <a:pt x="1545457" y="81959"/>
                  </a:lnTo>
                  <a:lnTo>
                    <a:pt x="1525561" y="111507"/>
                  </a:lnTo>
                  <a:lnTo>
                    <a:pt x="1518261" y="147652"/>
                  </a:lnTo>
                  <a:lnTo>
                    <a:pt x="1525561" y="183795"/>
                  </a:lnTo>
                  <a:lnTo>
                    <a:pt x="1545457" y="213341"/>
                  </a:lnTo>
                  <a:lnTo>
                    <a:pt x="1574944" y="233278"/>
                  </a:lnTo>
                  <a:lnTo>
                    <a:pt x="1611015" y="240592"/>
                  </a:lnTo>
                  <a:lnTo>
                    <a:pt x="1724110" y="240592"/>
                  </a:lnTo>
                  <a:lnTo>
                    <a:pt x="1697981" y="266773"/>
                  </a:lnTo>
                  <a:lnTo>
                    <a:pt x="1657538" y="287759"/>
                  </a:lnTo>
                  <a:lnTo>
                    <a:pt x="1611015" y="295299"/>
                  </a:lnTo>
                  <a:close/>
                </a:path>
                <a:path w="1758950" h="295909">
                  <a:moveTo>
                    <a:pt x="1724110" y="240592"/>
                  </a:moveTo>
                  <a:lnTo>
                    <a:pt x="1611015" y="240592"/>
                  </a:lnTo>
                  <a:lnTo>
                    <a:pt x="1647087" y="233277"/>
                  </a:lnTo>
                  <a:lnTo>
                    <a:pt x="1676573" y="213341"/>
                  </a:lnTo>
                  <a:lnTo>
                    <a:pt x="1696469" y="183795"/>
                  </a:lnTo>
                  <a:lnTo>
                    <a:pt x="1703769" y="147651"/>
                  </a:lnTo>
                  <a:lnTo>
                    <a:pt x="1696469" y="111506"/>
                  </a:lnTo>
                  <a:lnTo>
                    <a:pt x="1676573" y="81959"/>
                  </a:lnTo>
                  <a:lnTo>
                    <a:pt x="1647086" y="62021"/>
                  </a:lnTo>
                  <a:lnTo>
                    <a:pt x="1611015" y="54706"/>
                  </a:lnTo>
                  <a:lnTo>
                    <a:pt x="1724108" y="54706"/>
                  </a:lnTo>
                  <a:lnTo>
                    <a:pt x="1729898" y="60507"/>
                  </a:lnTo>
                  <a:lnTo>
                    <a:pt x="1750841" y="101033"/>
                  </a:lnTo>
                  <a:lnTo>
                    <a:pt x="1758366" y="147652"/>
                  </a:lnTo>
                  <a:lnTo>
                    <a:pt x="1750841" y="194269"/>
                  </a:lnTo>
                  <a:lnTo>
                    <a:pt x="1729898" y="234793"/>
                  </a:lnTo>
                  <a:lnTo>
                    <a:pt x="1724110" y="240592"/>
                  </a:lnTo>
                  <a:close/>
                </a:path>
              </a:pathLst>
            </a:custGeom>
            <a:solidFill>
              <a:srgbClr val="253F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4" name="Picture 13" descr="Windows 10 Icon - EVO">
            <a:extLst>
              <a:ext uri="{FF2B5EF4-FFF2-40B4-BE49-F238E27FC236}">
                <a16:creationId xmlns:a16="http://schemas.microsoft.com/office/drawing/2014/main" id="{B0640AF8-AE4E-4595-8B08-8928B3BFE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5651" y="4928235"/>
            <a:ext cx="1295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1DD036E-A2BB-40CE-B762-CBB65F433083}"/>
              </a:ext>
            </a:extLst>
          </p:cNvPr>
          <p:cNvSpPr txBox="1"/>
          <p:nvPr/>
        </p:nvSpPr>
        <p:spPr>
          <a:xfrm>
            <a:off x="304800" y="5124773"/>
            <a:ext cx="635149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/>
              <a:t>Windows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 err="1"/>
              <a:t>VSCode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/>
              <a:t>GitHub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/>
              <a:t>LinkedIn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/>
              <a:t>Microsoft Azure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74" name="Picture 2" descr="File, type, vscode Icon in vscode">
            <a:extLst>
              <a:ext uri="{FF2B5EF4-FFF2-40B4-BE49-F238E27FC236}">
                <a16:creationId xmlns:a16="http://schemas.microsoft.com/office/drawing/2014/main" id="{6416976A-06DF-415C-A762-CB516C41B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854" y="6214086"/>
            <a:ext cx="1117121" cy="111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hub Logo - Free social media icons">
            <a:extLst>
              <a:ext uri="{FF2B5EF4-FFF2-40B4-BE49-F238E27FC236}">
                <a16:creationId xmlns:a16="http://schemas.microsoft.com/office/drawing/2014/main" id="{93CD3E08-B3F7-44AE-A8B1-D07408435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702" y="5061621"/>
            <a:ext cx="955927" cy="955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inkedin - Free social icons">
            <a:extLst>
              <a:ext uri="{FF2B5EF4-FFF2-40B4-BE49-F238E27FC236}">
                <a16:creationId xmlns:a16="http://schemas.microsoft.com/office/drawing/2014/main" id="{BC982DF1-F4BF-416E-9C6A-4C6210675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033" y="6286728"/>
            <a:ext cx="954737" cy="95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zure - Free shapes icons">
            <a:extLst>
              <a:ext uri="{FF2B5EF4-FFF2-40B4-BE49-F238E27FC236}">
                <a16:creationId xmlns:a16="http://schemas.microsoft.com/office/drawing/2014/main" id="{90B44055-CB76-426A-9DE1-6160A7354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978" y="7174461"/>
            <a:ext cx="1384101" cy="138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53F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825" y="86185"/>
            <a:ext cx="18237200" cy="10201275"/>
          </a:xfrm>
          <a:custGeom>
            <a:avLst/>
            <a:gdLst/>
            <a:ahLst/>
            <a:cxnLst/>
            <a:rect l="l" t="t" r="r" b="b"/>
            <a:pathLst>
              <a:path w="18237200" h="10201275">
                <a:moveTo>
                  <a:pt x="18237173" y="10200814"/>
                </a:moveTo>
                <a:lnTo>
                  <a:pt x="0" y="10200814"/>
                </a:lnTo>
                <a:lnTo>
                  <a:pt x="18237173" y="0"/>
                </a:lnTo>
                <a:lnTo>
                  <a:pt x="18237173" y="10200814"/>
                </a:lnTo>
                <a:close/>
              </a:path>
            </a:pathLst>
          </a:custGeom>
          <a:solidFill>
            <a:srgbClr val="000000">
              <a:alpha val="666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2450283"/>
            <a:ext cx="6736080" cy="24936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6200" spc="-1085" dirty="0">
                <a:solidFill>
                  <a:srgbClr val="FFFFFF"/>
                </a:solidFill>
              </a:rPr>
              <a:t>THAN</a:t>
            </a:r>
            <a:r>
              <a:rPr sz="16200" spc="-114" dirty="0">
                <a:solidFill>
                  <a:srgbClr val="FFFFFF"/>
                </a:solidFill>
              </a:rPr>
              <a:t>K</a:t>
            </a:r>
            <a:endParaRPr sz="16200"/>
          </a:p>
        </p:txBody>
      </p:sp>
      <p:sp>
        <p:nvSpPr>
          <p:cNvPr id="7" name="object 7"/>
          <p:cNvSpPr txBox="1"/>
          <p:nvPr/>
        </p:nvSpPr>
        <p:spPr>
          <a:xfrm>
            <a:off x="966760" y="3833493"/>
            <a:ext cx="5610225" cy="3688189"/>
          </a:xfrm>
          <a:prstGeom prst="rect">
            <a:avLst/>
          </a:prstGeom>
        </p:spPr>
        <p:txBody>
          <a:bodyPr vert="horz" wrap="square" lIns="0" tIns="514350" rIns="0" bIns="0" rtlCol="0">
            <a:spAutoFit/>
          </a:bodyPr>
          <a:lstStyle/>
          <a:p>
            <a:pPr marL="61594">
              <a:lnSpc>
                <a:spcPct val="100000"/>
              </a:lnSpc>
              <a:spcBef>
                <a:spcPts val="4050"/>
              </a:spcBef>
            </a:pPr>
            <a:r>
              <a:rPr sz="16200" spc="-1105" dirty="0">
                <a:solidFill>
                  <a:srgbClr val="FFFFFF"/>
                </a:solidFill>
                <a:latin typeface="Times New Roman"/>
                <a:cs typeface="Times New Roman"/>
              </a:rPr>
              <a:t>YO</a:t>
            </a:r>
            <a:r>
              <a:rPr sz="16200" spc="-13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endParaRPr sz="16200" dirty="0">
              <a:latin typeface="Times New Roman"/>
              <a:cs typeface="Times New Roman"/>
            </a:endParaRPr>
          </a:p>
          <a:p>
            <a:pPr marL="12700" marR="5080">
              <a:lnSpc>
                <a:spcPct val="107400"/>
              </a:lnSpc>
              <a:spcBef>
                <a:spcPts val="605"/>
              </a:spcBef>
            </a:pPr>
            <a:r>
              <a:rPr lang="en-US" sz="3900" i="1" dirty="0">
                <a:solidFill>
                  <a:srgbClr val="FFFFFF"/>
                </a:solidFill>
                <a:latin typeface="Times New Roman"/>
                <a:cs typeface="Times New Roman"/>
              </a:rPr>
              <a:t>Any Doubts?? </a:t>
            </a:r>
            <a:endParaRPr sz="39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</TotalTime>
  <Words>84</Words>
  <Application>Microsoft Office PowerPoint</Application>
  <PresentationFormat>Custom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Office Theme</vt:lpstr>
      <vt:lpstr>Microsoft R&amp;D India Pvt. Ltd Presented By- Shubharthak Sangharasha UID-20BCS6872</vt:lpstr>
      <vt:lpstr>OVERVIEW</vt:lpstr>
      <vt:lpstr>Products and </vt:lpstr>
      <vt:lpstr>THANK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</dc:title>
  <dc:creator>priyangshu sarkar</dc:creator>
  <cp:keywords>DAFYUK1CCmY,BAEg6CITwbY</cp:keywords>
  <cp:lastModifiedBy>shubharthak sangharsha</cp:lastModifiedBy>
  <cp:revision>12</cp:revision>
  <dcterms:created xsi:type="dcterms:W3CDTF">2023-01-22T09:03:54Z</dcterms:created>
  <dcterms:modified xsi:type="dcterms:W3CDTF">2023-01-23T14:19:47Z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2023-01-21T00:00:00Z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2023-01-21T00:00:00Z</vt:filetime>
  </property>
</Properties>
</file>